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2"/>
  </p:notes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Scope One" panose="020B0604020202020204" charset="0"/>
      <p:regular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Unica One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4B"/>
    <a:srgbClr val="484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1980" autoAdjust="0"/>
  </p:normalViewPr>
  <p:slideViewPr>
    <p:cSldViewPr snapToGrid="0">
      <p:cViewPr varScale="1">
        <p:scale>
          <a:sx n="105" d="100"/>
          <a:sy n="105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4dc676206e_0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4dc676206e_0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6b154964a9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6b154964a9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6b154964a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6b154964a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6b154964a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6b154964a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6b154964a9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6b154964a9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6b154964a9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6b154964a9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6b154964a9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6b154964a9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6b154964a9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6b154964a9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6b154964a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6b154964a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6b154964a9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3" name="Google Shape;2623;g6b154964a9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6b154964a9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6b154964a9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2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6b154964a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6b154964a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6b154964a9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6b154964a9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6b154964a9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6b154964a9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6b154964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6b154964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6b154964a9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6b154964a9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6b443a2e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6b443a2e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6b443a2e0e_0_4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6b443a2e0e_0_4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4dc676206e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4dc676206e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g6b443a2e0e_0_6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8" name="Google Shape;2758;g6b443a2e0e_0_6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4ddab03cf4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4ddab03cf4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4dc676206e_0_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4dc676206e_0_1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4ddab03cf4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" name="Google Shape;2815;g4ddab03cf4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4dc676206e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4dc676206e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dc676206e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4dc676206e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6b154964a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6b154964a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6b154964a9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6b154964a9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6b154964a9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6b154964a9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6b154964a9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6b154964a9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" name="Google Shape;12;p2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6" name="Google Shape;16;p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21" name="Google Shape;21;p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417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25550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7">
          <p15:clr>
            <a:srgbClr val="F9AD4C"/>
          </p15:clr>
        </p15:guide>
        <p15:guide id="2" pos="2874">
          <p15:clr>
            <a:srgbClr val="F9AD4C"/>
          </p15:clr>
        </p15:guide>
        <p15:guide id="3" orient="horz" pos="1957">
          <p15:clr>
            <a:srgbClr val="F9AD4C"/>
          </p15:clr>
        </p15:guide>
        <p15:guide id="4" orient="horz" pos="2219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SECTION_TITLE_AND_DESCRI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-53675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11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87" name="Google Shape;187;p11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1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91" name="Google Shape;191;p11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96" name="Google Shape;196;p11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5507067" y="3149473"/>
            <a:ext cx="3636943" cy="1999949"/>
            <a:chOff x="3027300" y="1039700"/>
            <a:chExt cx="639800" cy="351825"/>
          </a:xfrm>
        </p:grpSpPr>
        <p:sp>
          <p:nvSpPr>
            <p:cNvPr id="201" name="Google Shape;201;p11"/>
            <p:cNvSpPr/>
            <p:nvPr/>
          </p:nvSpPr>
          <p:spPr>
            <a:xfrm>
              <a:off x="3027300" y="1175975"/>
              <a:ext cx="99250" cy="121850"/>
            </a:xfrm>
            <a:custGeom>
              <a:avLst/>
              <a:gdLst/>
              <a:ahLst/>
              <a:cxnLst/>
              <a:rect l="l" t="t" r="r" b="b"/>
              <a:pathLst>
                <a:path w="3970" h="4874" extrusionOk="0">
                  <a:moveTo>
                    <a:pt x="2179" y="1"/>
                  </a:moveTo>
                  <a:cubicBezTo>
                    <a:pt x="1956" y="1"/>
                    <a:pt x="1389" y="721"/>
                    <a:pt x="862" y="1683"/>
                  </a:cubicBezTo>
                  <a:cubicBezTo>
                    <a:pt x="296" y="2708"/>
                    <a:pt x="0" y="3623"/>
                    <a:pt x="185" y="3725"/>
                  </a:cubicBezTo>
                  <a:lnTo>
                    <a:pt x="1661" y="4873"/>
                  </a:lnTo>
                  <a:lnTo>
                    <a:pt x="3178" y="3024"/>
                  </a:lnTo>
                  <a:lnTo>
                    <a:pt x="3970" y="506"/>
                  </a:lnTo>
                  <a:lnTo>
                    <a:pt x="2219" y="10"/>
                  </a:lnTo>
                  <a:cubicBezTo>
                    <a:pt x="2207" y="4"/>
                    <a:pt x="2194" y="1"/>
                    <a:pt x="2179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27600" y="1071750"/>
              <a:ext cx="639500" cy="319775"/>
            </a:xfrm>
            <a:custGeom>
              <a:avLst/>
              <a:gdLst/>
              <a:ahLst/>
              <a:cxnLst/>
              <a:rect l="l" t="t" r="r" b="b"/>
              <a:pathLst>
                <a:path w="25580" h="12791" extrusionOk="0">
                  <a:moveTo>
                    <a:pt x="12790" y="1"/>
                  </a:moveTo>
                  <a:cubicBezTo>
                    <a:pt x="5729" y="1"/>
                    <a:pt x="1" y="5729"/>
                    <a:pt x="1" y="12790"/>
                  </a:cubicBezTo>
                  <a:lnTo>
                    <a:pt x="25580" y="12790"/>
                  </a:lnTo>
                  <a:cubicBezTo>
                    <a:pt x="25580" y="5729"/>
                    <a:pt x="19856" y="1"/>
                    <a:pt x="12790" y="1"/>
                  </a:cubicBez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264725" y="1249500"/>
              <a:ext cx="199925" cy="85000"/>
            </a:xfrm>
            <a:custGeom>
              <a:avLst/>
              <a:gdLst/>
              <a:ahLst/>
              <a:cxnLst/>
              <a:rect l="l" t="t" r="r" b="b"/>
              <a:pathLst>
                <a:path w="7997" h="3400" extrusionOk="0">
                  <a:moveTo>
                    <a:pt x="3193" y="0"/>
                  </a:moveTo>
                  <a:cubicBezTo>
                    <a:pt x="1493" y="0"/>
                    <a:pt x="182" y="508"/>
                    <a:pt x="99" y="1276"/>
                  </a:cubicBezTo>
                  <a:cubicBezTo>
                    <a:pt x="0" y="2186"/>
                    <a:pt x="1665" y="3113"/>
                    <a:pt x="3818" y="3347"/>
                  </a:cubicBezTo>
                  <a:cubicBezTo>
                    <a:pt x="4151" y="3382"/>
                    <a:pt x="4476" y="3399"/>
                    <a:pt x="4788" y="3399"/>
                  </a:cubicBezTo>
                  <a:cubicBezTo>
                    <a:pt x="6497" y="3399"/>
                    <a:pt x="7815" y="2891"/>
                    <a:pt x="7898" y="2121"/>
                  </a:cubicBezTo>
                  <a:cubicBezTo>
                    <a:pt x="7996" y="1211"/>
                    <a:pt x="6331" y="288"/>
                    <a:pt x="4175" y="54"/>
                  </a:cubicBezTo>
                  <a:cubicBezTo>
                    <a:pt x="3838" y="18"/>
                    <a:pt x="3509" y="0"/>
                    <a:pt x="319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266875" y="1267600"/>
              <a:ext cx="193675" cy="67225"/>
            </a:xfrm>
            <a:custGeom>
              <a:avLst/>
              <a:gdLst/>
              <a:ahLst/>
              <a:cxnLst/>
              <a:rect l="l" t="t" r="r" b="b"/>
              <a:pathLst>
                <a:path w="7747" h="2689" extrusionOk="0">
                  <a:moveTo>
                    <a:pt x="2848" y="0"/>
                  </a:moveTo>
                  <a:cubicBezTo>
                    <a:pt x="1299" y="0"/>
                    <a:pt x="137" y="364"/>
                    <a:pt x="74" y="933"/>
                  </a:cubicBezTo>
                  <a:cubicBezTo>
                    <a:pt x="0" y="1639"/>
                    <a:pt x="1636" y="2397"/>
                    <a:pt x="3732" y="2623"/>
                  </a:cubicBezTo>
                  <a:cubicBezTo>
                    <a:pt x="4141" y="2668"/>
                    <a:pt x="4537" y="2689"/>
                    <a:pt x="4910" y="2689"/>
                  </a:cubicBezTo>
                  <a:cubicBezTo>
                    <a:pt x="6453" y="2689"/>
                    <a:pt x="7606" y="2326"/>
                    <a:pt x="7668" y="1758"/>
                  </a:cubicBezTo>
                  <a:cubicBezTo>
                    <a:pt x="7746" y="1048"/>
                    <a:pt x="6106" y="294"/>
                    <a:pt x="4011" y="64"/>
                  </a:cubicBezTo>
                  <a:cubicBezTo>
                    <a:pt x="3608" y="21"/>
                    <a:pt x="3217" y="0"/>
                    <a:pt x="284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3250150" y="1095300"/>
              <a:ext cx="111675" cy="47100"/>
            </a:xfrm>
            <a:custGeom>
              <a:avLst/>
              <a:gdLst/>
              <a:ahLst/>
              <a:cxnLst/>
              <a:rect l="l" t="t" r="r" b="b"/>
              <a:pathLst>
                <a:path w="4467" h="1884" extrusionOk="0">
                  <a:moveTo>
                    <a:pt x="2582" y="1"/>
                  </a:moveTo>
                  <a:cubicBezTo>
                    <a:pt x="2446" y="1"/>
                    <a:pt x="2305" y="6"/>
                    <a:pt x="2162" y="18"/>
                  </a:cubicBezTo>
                  <a:cubicBezTo>
                    <a:pt x="952" y="112"/>
                    <a:pt x="1" y="604"/>
                    <a:pt x="42" y="1117"/>
                  </a:cubicBezTo>
                  <a:cubicBezTo>
                    <a:pt x="78" y="1571"/>
                    <a:pt x="880" y="1883"/>
                    <a:pt x="1903" y="1883"/>
                  </a:cubicBezTo>
                  <a:cubicBezTo>
                    <a:pt x="2035" y="1883"/>
                    <a:pt x="2171" y="1878"/>
                    <a:pt x="2310" y="1867"/>
                  </a:cubicBezTo>
                  <a:cubicBezTo>
                    <a:pt x="3519" y="1769"/>
                    <a:pt x="4466" y="1277"/>
                    <a:pt x="4425" y="764"/>
                  </a:cubicBezTo>
                  <a:cubicBezTo>
                    <a:pt x="4389" y="312"/>
                    <a:pt x="3598" y="1"/>
                    <a:pt x="2582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3252200" y="1105550"/>
              <a:ext cx="108400" cy="37050"/>
            </a:xfrm>
            <a:custGeom>
              <a:avLst/>
              <a:gdLst/>
              <a:ahLst/>
              <a:cxnLst/>
              <a:rect l="l" t="t" r="r" b="b"/>
              <a:pathLst>
                <a:path w="4336" h="1482" extrusionOk="0">
                  <a:moveTo>
                    <a:pt x="2624" y="1"/>
                  </a:moveTo>
                  <a:cubicBezTo>
                    <a:pt x="2459" y="1"/>
                    <a:pt x="2288" y="8"/>
                    <a:pt x="2113" y="22"/>
                  </a:cubicBezTo>
                  <a:cubicBezTo>
                    <a:pt x="932" y="117"/>
                    <a:pt x="1" y="514"/>
                    <a:pt x="34" y="912"/>
                  </a:cubicBezTo>
                  <a:cubicBezTo>
                    <a:pt x="62" y="1252"/>
                    <a:pt x="783" y="1482"/>
                    <a:pt x="1731" y="1482"/>
                  </a:cubicBezTo>
                  <a:cubicBezTo>
                    <a:pt x="1891" y="1482"/>
                    <a:pt x="2057" y="1475"/>
                    <a:pt x="2228" y="1462"/>
                  </a:cubicBezTo>
                  <a:cubicBezTo>
                    <a:pt x="3409" y="1367"/>
                    <a:pt x="4335" y="965"/>
                    <a:pt x="4307" y="568"/>
                  </a:cubicBezTo>
                  <a:cubicBezTo>
                    <a:pt x="4279" y="229"/>
                    <a:pt x="3562" y="1"/>
                    <a:pt x="26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3458775" y="1213125"/>
              <a:ext cx="138325" cy="76875"/>
            </a:xfrm>
            <a:custGeom>
              <a:avLst/>
              <a:gdLst/>
              <a:ahLst/>
              <a:cxnLst/>
              <a:rect l="l" t="t" r="r" b="b"/>
              <a:pathLst>
                <a:path w="5533" h="3075" extrusionOk="0">
                  <a:moveTo>
                    <a:pt x="1271" y="0"/>
                  </a:moveTo>
                  <a:cubicBezTo>
                    <a:pt x="762" y="0"/>
                    <a:pt x="388" y="140"/>
                    <a:pt x="263" y="423"/>
                  </a:cubicBezTo>
                  <a:cubicBezTo>
                    <a:pt x="1" y="1009"/>
                    <a:pt x="911" y="1981"/>
                    <a:pt x="2297" y="2596"/>
                  </a:cubicBezTo>
                  <a:cubicBezTo>
                    <a:pt x="3011" y="2914"/>
                    <a:pt x="3713" y="3074"/>
                    <a:pt x="4260" y="3074"/>
                  </a:cubicBezTo>
                  <a:cubicBezTo>
                    <a:pt x="4771" y="3074"/>
                    <a:pt x="5147" y="2934"/>
                    <a:pt x="5274" y="2653"/>
                  </a:cubicBezTo>
                  <a:cubicBezTo>
                    <a:pt x="5532" y="2067"/>
                    <a:pt x="4622" y="1095"/>
                    <a:pt x="3240" y="480"/>
                  </a:cubicBezTo>
                  <a:cubicBezTo>
                    <a:pt x="2522" y="161"/>
                    <a:pt x="1819" y="0"/>
                    <a:pt x="1271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3459175" y="1223325"/>
              <a:ext cx="132275" cy="68100"/>
            </a:xfrm>
            <a:custGeom>
              <a:avLst/>
              <a:gdLst/>
              <a:ahLst/>
              <a:cxnLst/>
              <a:rect l="l" t="t" r="r" b="b"/>
              <a:pathLst>
                <a:path w="5291" h="2724" extrusionOk="0">
                  <a:moveTo>
                    <a:pt x="915" y="0"/>
                  </a:moveTo>
                  <a:cubicBezTo>
                    <a:pt x="544" y="0"/>
                    <a:pt x="284" y="91"/>
                    <a:pt x="202" y="277"/>
                  </a:cubicBezTo>
                  <a:cubicBezTo>
                    <a:pt x="1" y="728"/>
                    <a:pt x="932" y="1581"/>
                    <a:pt x="2281" y="2184"/>
                  </a:cubicBezTo>
                  <a:cubicBezTo>
                    <a:pt x="3078" y="2538"/>
                    <a:pt x="3844" y="2724"/>
                    <a:pt x="4379" y="2724"/>
                  </a:cubicBezTo>
                  <a:cubicBezTo>
                    <a:pt x="4749" y="2724"/>
                    <a:pt x="5008" y="2635"/>
                    <a:pt x="5090" y="2450"/>
                  </a:cubicBezTo>
                  <a:cubicBezTo>
                    <a:pt x="5291" y="1999"/>
                    <a:pt x="4360" y="1142"/>
                    <a:pt x="3011" y="544"/>
                  </a:cubicBezTo>
                  <a:cubicBezTo>
                    <a:pt x="2214" y="188"/>
                    <a:pt x="1449" y="0"/>
                    <a:pt x="915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075675" y="1182500"/>
              <a:ext cx="105625" cy="108825"/>
            </a:xfrm>
            <a:custGeom>
              <a:avLst/>
              <a:gdLst/>
              <a:ahLst/>
              <a:cxnLst/>
              <a:rect l="l" t="t" r="r" b="b"/>
              <a:pathLst>
                <a:path w="4225" h="4353" extrusionOk="0">
                  <a:moveTo>
                    <a:pt x="3381" y="1"/>
                  </a:moveTo>
                  <a:cubicBezTo>
                    <a:pt x="2820" y="1"/>
                    <a:pt x="1960" y="577"/>
                    <a:pt x="1239" y="1488"/>
                  </a:cubicBezTo>
                  <a:cubicBezTo>
                    <a:pt x="337" y="2628"/>
                    <a:pt x="1" y="3858"/>
                    <a:pt x="481" y="4239"/>
                  </a:cubicBezTo>
                  <a:cubicBezTo>
                    <a:pt x="578" y="4316"/>
                    <a:pt x="701" y="4352"/>
                    <a:pt x="842" y="4352"/>
                  </a:cubicBezTo>
                  <a:cubicBezTo>
                    <a:pt x="1406" y="4352"/>
                    <a:pt x="2265" y="3776"/>
                    <a:pt x="2986" y="2865"/>
                  </a:cubicBezTo>
                  <a:cubicBezTo>
                    <a:pt x="3884" y="1730"/>
                    <a:pt x="4224" y="495"/>
                    <a:pt x="3741" y="114"/>
                  </a:cubicBezTo>
                  <a:cubicBezTo>
                    <a:pt x="3644" y="37"/>
                    <a:pt x="3522" y="1"/>
                    <a:pt x="3381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084300" y="1188800"/>
              <a:ext cx="98125" cy="104000"/>
            </a:xfrm>
            <a:custGeom>
              <a:avLst/>
              <a:gdLst/>
              <a:ahLst/>
              <a:cxnLst/>
              <a:rect l="l" t="t" r="r" b="b"/>
              <a:pathLst>
                <a:path w="3925" h="4160" extrusionOk="0">
                  <a:moveTo>
                    <a:pt x="3324" y="1"/>
                  </a:moveTo>
                  <a:cubicBezTo>
                    <a:pt x="2855" y="1"/>
                    <a:pt x="2023" y="615"/>
                    <a:pt x="1284" y="1547"/>
                  </a:cubicBezTo>
                  <a:cubicBezTo>
                    <a:pt x="406" y="2654"/>
                    <a:pt x="0" y="3794"/>
                    <a:pt x="373" y="4090"/>
                  </a:cubicBezTo>
                  <a:cubicBezTo>
                    <a:pt x="434" y="4137"/>
                    <a:pt x="511" y="4160"/>
                    <a:pt x="601" y="4160"/>
                  </a:cubicBezTo>
                  <a:cubicBezTo>
                    <a:pt x="1070" y="4160"/>
                    <a:pt x="1901" y="3545"/>
                    <a:pt x="2637" y="2613"/>
                  </a:cubicBezTo>
                  <a:cubicBezTo>
                    <a:pt x="3514" y="1502"/>
                    <a:pt x="3925" y="362"/>
                    <a:pt x="3551" y="71"/>
                  </a:cubicBezTo>
                  <a:cubicBezTo>
                    <a:pt x="3491" y="23"/>
                    <a:pt x="3414" y="1"/>
                    <a:pt x="33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3344575" y="1175650"/>
              <a:ext cx="68400" cy="40700"/>
            </a:xfrm>
            <a:custGeom>
              <a:avLst/>
              <a:gdLst/>
              <a:ahLst/>
              <a:cxnLst/>
              <a:rect l="l" t="t" r="r" b="b"/>
              <a:pathLst>
                <a:path w="2736" h="1628" extrusionOk="0">
                  <a:moveTo>
                    <a:pt x="1145" y="0"/>
                  </a:moveTo>
                  <a:cubicBezTo>
                    <a:pt x="586" y="0"/>
                    <a:pt x="136" y="237"/>
                    <a:pt x="74" y="597"/>
                  </a:cubicBezTo>
                  <a:cubicBezTo>
                    <a:pt x="1" y="1028"/>
                    <a:pt x="521" y="1475"/>
                    <a:pt x="1239" y="1598"/>
                  </a:cubicBezTo>
                  <a:cubicBezTo>
                    <a:pt x="1359" y="1618"/>
                    <a:pt x="1477" y="1627"/>
                    <a:pt x="1590" y="1627"/>
                  </a:cubicBezTo>
                  <a:cubicBezTo>
                    <a:pt x="2151" y="1627"/>
                    <a:pt x="2604" y="1393"/>
                    <a:pt x="2662" y="1032"/>
                  </a:cubicBezTo>
                  <a:cubicBezTo>
                    <a:pt x="2736" y="601"/>
                    <a:pt x="2215" y="150"/>
                    <a:pt x="1501" y="31"/>
                  </a:cubicBezTo>
                  <a:cubicBezTo>
                    <a:pt x="1380" y="10"/>
                    <a:pt x="1260" y="0"/>
                    <a:pt x="1145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3344975" y="1184200"/>
              <a:ext cx="66050" cy="32175"/>
            </a:xfrm>
            <a:custGeom>
              <a:avLst/>
              <a:gdLst/>
              <a:ahLst/>
              <a:cxnLst/>
              <a:rect l="l" t="t" r="r" b="b"/>
              <a:pathLst>
                <a:path w="2642" h="1287" extrusionOk="0">
                  <a:moveTo>
                    <a:pt x="997" y="1"/>
                  </a:moveTo>
                  <a:cubicBezTo>
                    <a:pt x="493" y="1"/>
                    <a:pt x="104" y="166"/>
                    <a:pt x="58" y="431"/>
                  </a:cubicBezTo>
                  <a:cubicBezTo>
                    <a:pt x="1" y="764"/>
                    <a:pt x="522" y="1133"/>
                    <a:pt x="1219" y="1252"/>
                  </a:cubicBezTo>
                  <a:cubicBezTo>
                    <a:pt x="1364" y="1275"/>
                    <a:pt x="1505" y="1287"/>
                    <a:pt x="1639" y="1287"/>
                  </a:cubicBezTo>
                  <a:cubicBezTo>
                    <a:pt x="2149" y="1287"/>
                    <a:pt x="2543" y="1121"/>
                    <a:pt x="2588" y="858"/>
                  </a:cubicBezTo>
                  <a:cubicBezTo>
                    <a:pt x="2642" y="522"/>
                    <a:pt x="2125" y="153"/>
                    <a:pt x="1424" y="38"/>
                  </a:cubicBezTo>
                  <a:cubicBezTo>
                    <a:pt x="1276" y="13"/>
                    <a:pt x="1133" y="1"/>
                    <a:pt x="997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378000" y="1138625"/>
              <a:ext cx="25650" cy="15250"/>
            </a:xfrm>
            <a:custGeom>
              <a:avLst/>
              <a:gdLst/>
              <a:ahLst/>
              <a:cxnLst/>
              <a:rect l="l" t="t" r="r" b="b"/>
              <a:pathLst>
                <a:path w="1026" h="610" extrusionOk="0">
                  <a:moveTo>
                    <a:pt x="426" y="0"/>
                  </a:moveTo>
                  <a:cubicBezTo>
                    <a:pt x="216" y="0"/>
                    <a:pt x="45" y="88"/>
                    <a:pt x="25" y="225"/>
                  </a:cubicBezTo>
                  <a:cubicBezTo>
                    <a:pt x="0" y="380"/>
                    <a:pt x="193" y="553"/>
                    <a:pt x="460" y="598"/>
                  </a:cubicBezTo>
                  <a:cubicBezTo>
                    <a:pt x="505" y="605"/>
                    <a:pt x="549" y="609"/>
                    <a:pt x="592" y="609"/>
                  </a:cubicBezTo>
                  <a:cubicBezTo>
                    <a:pt x="802" y="609"/>
                    <a:pt x="972" y="521"/>
                    <a:pt x="993" y="385"/>
                  </a:cubicBezTo>
                  <a:cubicBezTo>
                    <a:pt x="1025" y="225"/>
                    <a:pt x="825" y="57"/>
                    <a:pt x="558" y="11"/>
                  </a:cubicBezTo>
                  <a:cubicBezTo>
                    <a:pt x="513" y="4"/>
                    <a:pt x="469" y="0"/>
                    <a:pt x="426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378600" y="1141875"/>
              <a:ext cx="23725" cy="12000"/>
            </a:xfrm>
            <a:custGeom>
              <a:avLst/>
              <a:gdLst/>
              <a:ahLst/>
              <a:cxnLst/>
              <a:rect l="l" t="t" r="r" b="b"/>
              <a:pathLst>
                <a:path w="949" h="480" extrusionOk="0">
                  <a:moveTo>
                    <a:pt x="378" y="0"/>
                  </a:moveTo>
                  <a:cubicBezTo>
                    <a:pt x="205" y="0"/>
                    <a:pt x="60" y="62"/>
                    <a:pt x="1" y="160"/>
                  </a:cubicBezTo>
                  <a:cubicBezTo>
                    <a:pt x="26" y="300"/>
                    <a:pt x="206" y="427"/>
                    <a:pt x="436" y="468"/>
                  </a:cubicBezTo>
                  <a:cubicBezTo>
                    <a:pt x="483" y="476"/>
                    <a:pt x="529" y="480"/>
                    <a:pt x="573" y="480"/>
                  </a:cubicBezTo>
                  <a:cubicBezTo>
                    <a:pt x="748" y="480"/>
                    <a:pt x="893" y="418"/>
                    <a:pt x="948" y="320"/>
                  </a:cubicBezTo>
                  <a:cubicBezTo>
                    <a:pt x="919" y="181"/>
                    <a:pt x="743" y="50"/>
                    <a:pt x="514" y="13"/>
                  </a:cubicBezTo>
                  <a:cubicBezTo>
                    <a:pt x="467" y="4"/>
                    <a:pt x="422" y="0"/>
                    <a:pt x="37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3439200" y="1173475"/>
              <a:ext cx="25650" cy="15250"/>
            </a:xfrm>
            <a:custGeom>
              <a:avLst/>
              <a:gdLst/>
              <a:ahLst/>
              <a:cxnLst/>
              <a:rect l="l" t="t" r="r" b="b"/>
              <a:pathLst>
                <a:path w="1026" h="610" extrusionOk="0">
                  <a:moveTo>
                    <a:pt x="429" y="0"/>
                  </a:moveTo>
                  <a:cubicBezTo>
                    <a:pt x="217" y="0"/>
                    <a:pt x="50" y="89"/>
                    <a:pt x="29" y="225"/>
                  </a:cubicBezTo>
                  <a:cubicBezTo>
                    <a:pt x="0" y="381"/>
                    <a:pt x="197" y="553"/>
                    <a:pt x="464" y="598"/>
                  </a:cubicBezTo>
                  <a:cubicBezTo>
                    <a:pt x="510" y="606"/>
                    <a:pt x="555" y="610"/>
                    <a:pt x="599" y="610"/>
                  </a:cubicBezTo>
                  <a:cubicBezTo>
                    <a:pt x="808" y="610"/>
                    <a:pt x="976" y="524"/>
                    <a:pt x="997" y="389"/>
                  </a:cubicBezTo>
                  <a:cubicBezTo>
                    <a:pt x="1026" y="221"/>
                    <a:pt x="833" y="53"/>
                    <a:pt x="562" y="12"/>
                  </a:cubicBezTo>
                  <a:cubicBezTo>
                    <a:pt x="516" y="4"/>
                    <a:pt x="472" y="0"/>
                    <a:pt x="429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3439925" y="1176725"/>
              <a:ext cx="23700" cy="12025"/>
            </a:xfrm>
            <a:custGeom>
              <a:avLst/>
              <a:gdLst/>
              <a:ahLst/>
              <a:cxnLst/>
              <a:rect l="l" t="t" r="r" b="b"/>
              <a:pathLst>
                <a:path w="948" h="481" extrusionOk="0">
                  <a:moveTo>
                    <a:pt x="375" y="1"/>
                  </a:moveTo>
                  <a:cubicBezTo>
                    <a:pt x="200" y="1"/>
                    <a:pt x="56" y="62"/>
                    <a:pt x="0" y="160"/>
                  </a:cubicBezTo>
                  <a:cubicBezTo>
                    <a:pt x="25" y="296"/>
                    <a:pt x="205" y="427"/>
                    <a:pt x="435" y="468"/>
                  </a:cubicBezTo>
                  <a:cubicBezTo>
                    <a:pt x="481" y="476"/>
                    <a:pt x="527" y="480"/>
                    <a:pt x="570" y="480"/>
                  </a:cubicBezTo>
                  <a:cubicBezTo>
                    <a:pt x="743" y="480"/>
                    <a:pt x="888" y="419"/>
                    <a:pt x="947" y="320"/>
                  </a:cubicBezTo>
                  <a:cubicBezTo>
                    <a:pt x="914" y="181"/>
                    <a:pt x="742" y="54"/>
                    <a:pt x="513" y="13"/>
                  </a:cubicBezTo>
                  <a:cubicBezTo>
                    <a:pt x="465" y="5"/>
                    <a:pt x="419" y="1"/>
                    <a:pt x="375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3255075" y="1234200"/>
              <a:ext cx="25350" cy="17775"/>
            </a:xfrm>
            <a:custGeom>
              <a:avLst/>
              <a:gdLst/>
              <a:ahLst/>
              <a:cxnLst/>
              <a:rect l="l" t="t" r="r" b="b"/>
              <a:pathLst>
                <a:path w="1014" h="711" extrusionOk="0">
                  <a:moveTo>
                    <a:pt x="694" y="0"/>
                  </a:moveTo>
                  <a:cubicBezTo>
                    <a:pt x="593" y="0"/>
                    <a:pt x="474" y="33"/>
                    <a:pt x="362" y="100"/>
                  </a:cubicBezTo>
                  <a:cubicBezTo>
                    <a:pt x="124" y="236"/>
                    <a:pt x="1" y="461"/>
                    <a:pt x="83" y="605"/>
                  </a:cubicBezTo>
                  <a:cubicBezTo>
                    <a:pt x="125" y="674"/>
                    <a:pt x="214" y="710"/>
                    <a:pt x="322" y="710"/>
                  </a:cubicBezTo>
                  <a:cubicBezTo>
                    <a:pt x="424" y="710"/>
                    <a:pt x="544" y="678"/>
                    <a:pt x="657" y="613"/>
                  </a:cubicBezTo>
                  <a:cubicBezTo>
                    <a:pt x="891" y="482"/>
                    <a:pt x="1014" y="256"/>
                    <a:pt x="936" y="113"/>
                  </a:cubicBezTo>
                  <a:cubicBezTo>
                    <a:pt x="893" y="38"/>
                    <a:pt x="803" y="0"/>
                    <a:pt x="694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3257650" y="1237050"/>
              <a:ext cx="21950" cy="14950"/>
            </a:xfrm>
            <a:custGeom>
              <a:avLst/>
              <a:gdLst/>
              <a:ahLst/>
              <a:cxnLst/>
              <a:rect l="l" t="t" r="r" b="b"/>
              <a:pathLst>
                <a:path w="878" h="598" extrusionOk="0">
                  <a:moveTo>
                    <a:pt x="658" y="1"/>
                  </a:moveTo>
                  <a:cubicBezTo>
                    <a:pt x="556" y="1"/>
                    <a:pt x="438" y="34"/>
                    <a:pt x="324" y="101"/>
                  </a:cubicBezTo>
                  <a:cubicBezTo>
                    <a:pt x="123" y="216"/>
                    <a:pt x="0" y="400"/>
                    <a:pt x="25" y="540"/>
                  </a:cubicBezTo>
                  <a:cubicBezTo>
                    <a:pt x="72" y="578"/>
                    <a:pt x="141" y="597"/>
                    <a:pt x="221" y="597"/>
                  </a:cubicBezTo>
                  <a:cubicBezTo>
                    <a:pt x="322" y="597"/>
                    <a:pt x="441" y="566"/>
                    <a:pt x="554" y="499"/>
                  </a:cubicBezTo>
                  <a:cubicBezTo>
                    <a:pt x="755" y="380"/>
                    <a:pt x="878" y="195"/>
                    <a:pt x="853" y="60"/>
                  </a:cubicBezTo>
                  <a:cubicBezTo>
                    <a:pt x="805" y="21"/>
                    <a:pt x="736" y="1"/>
                    <a:pt x="658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3388450" y="1087875"/>
              <a:ext cx="37125" cy="15675"/>
            </a:xfrm>
            <a:custGeom>
              <a:avLst/>
              <a:gdLst/>
              <a:ahLst/>
              <a:cxnLst/>
              <a:rect l="l" t="t" r="r" b="b"/>
              <a:pathLst>
                <a:path w="1485" h="627" extrusionOk="0">
                  <a:moveTo>
                    <a:pt x="512" y="0"/>
                  </a:moveTo>
                  <a:cubicBezTo>
                    <a:pt x="245" y="0"/>
                    <a:pt x="48" y="72"/>
                    <a:pt x="29" y="192"/>
                  </a:cubicBezTo>
                  <a:cubicBezTo>
                    <a:pt x="1" y="352"/>
                    <a:pt x="300" y="537"/>
                    <a:pt x="694" y="602"/>
                  </a:cubicBezTo>
                  <a:cubicBezTo>
                    <a:pt x="791" y="618"/>
                    <a:pt x="885" y="626"/>
                    <a:pt x="972" y="626"/>
                  </a:cubicBezTo>
                  <a:cubicBezTo>
                    <a:pt x="1238" y="626"/>
                    <a:pt x="1438" y="554"/>
                    <a:pt x="1456" y="434"/>
                  </a:cubicBezTo>
                  <a:cubicBezTo>
                    <a:pt x="1485" y="274"/>
                    <a:pt x="1186" y="90"/>
                    <a:pt x="792" y="24"/>
                  </a:cubicBezTo>
                  <a:cubicBezTo>
                    <a:pt x="694" y="8"/>
                    <a:pt x="599" y="0"/>
                    <a:pt x="512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3388875" y="1091000"/>
              <a:ext cx="35900" cy="12600"/>
            </a:xfrm>
            <a:custGeom>
              <a:avLst/>
              <a:gdLst/>
              <a:ahLst/>
              <a:cxnLst/>
              <a:rect l="l" t="t" r="r" b="b"/>
              <a:pathLst>
                <a:path w="1436" h="504" extrusionOk="0">
                  <a:moveTo>
                    <a:pt x="421" y="0"/>
                  </a:moveTo>
                  <a:cubicBezTo>
                    <a:pt x="197" y="0"/>
                    <a:pt x="35" y="48"/>
                    <a:pt x="21" y="133"/>
                  </a:cubicBezTo>
                  <a:cubicBezTo>
                    <a:pt x="0" y="256"/>
                    <a:pt x="295" y="407"/>
                    <a:pt x="681" y="473"/>
                  </a:cubicBezTo>
                  <a:cubicBezTo>
                    <a:pt x="800" y="493"/>
                    <a:pt x="915" y="503"/>
                    <a:pt x="1016" y="503"/>
                  </a:cubicBezTo>
                  <a:cubicBezTo>
                    <a:pt x="1240" y="503"/>
                    <a:pt x="1401" y="455"/>
                    <a:pt x="1415" y="371"/>
                  </a:cubicBezTo>
                  <a:cubicBezTo>
                    <a:pt x="1435" y="248"/>
                    <a:pt x="1140" y="96"/>
                    <a:pt x="755" y="30"/>
                  </a:cubicBezTo>
                  <a:cubicBezTo>
                    <a:pt x="636" y="10"/>
                    <a:pt x="522" y="0"/>
                    <a:pt x="421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3223200" y="1180525"/>
              <a:ext cx="55075" cy="32925"/>
            </a:xfrm>
            <a:custGeom>
              <a:avLst/>
              <a:gdLst/>
              <a:ahLst/>
              <a:cxnLst/>
              <a:rect l="l" t="t" r="r" b="b"/>
              <a:pathLst>
                <a:path w="2203" h="1317" extrusionOk="0">
                  <a:moveTo>
                    <a:pt x="1290" y="0"/>
                  </a:moveTo>
                  <a:cubicBezTo>
                    <a:pt x="1192" y="0"/>
                    <a:pt x="1089" y="10"/>
                    <a:pt x="985" y="29"/>
                  </a:cubicBezTo>
                  <a:cubicBezTo>
                    <a:pt x="415" y="131"/>
                    <a:pt x="1" y="500"/>
                    <a:pt x="62" y="849"/>
                  </a:cubicBezTo>
                  <a:cubicBezTo>
                    <a:pt x="112" y="1131"/>
                    <a:pt x="467" y="1316"/>
                    <a:pt x="909" y="1316"/>
                  </a:cubicBezTo>
                  <a:cubicBezTo>
                    <a:pt x="1007" y="1316"/>
                    <a:pt x="1110" y="1307"/>
                    <a:pt x="1214" y="1288"/>
                  </a:cubicBezTo>
                  <a:cubicBezTo>
                    <a:pt x="1788" y="1185"/>
                    <a:pt x="2203" y="816"/>
                    <a:pt x="2141" y="472"/>
                  </a:cubicBezTo>
                  <a:cubicBezTo>
                    <a:pt x="2087" y="187"/>
                    <a:pt x="1732" y="0"/>
                    <a:pt x="1290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226175" y="1187550"/>
              <a:ext cx="50575" cy="25825"/>
            </a:xfrm>
            <a:custGeom>
              <a:avLst/>
              <a:gdLst/>
              <a:ahLst/>
              <a:cxnLst/>
              <a:rect l="l" t="t" r="r" b="b"/>
              <a:pathLst>
                <a:path w="2023" h="1033" extrusionOk="0">
                  <a:moveTo>
                    <a:pt x="1238" y="0"/>
                  </a:moveTo>
                  <a:cubicBezTo>
                    <a:pt x="1137" y="0"/>
                    <a:pt x="1031" y="10"/>
                    <a:pt x="923" y="31"/>
                  </a:cubicBezTo>
                  <a:cubicBezTo>
                    <a:pt x="431" y="121"/>
                    <a:pt x="50" y="404"/>
                    <a:pt x="0" y="699"/>
                  </a:cubicBezTo>
                  <a:cubicBezTo>
                    <a:pt x="123" y="905"/>
                    <a:pt x="426" y="1033"/>
                    <a:pt x="789" y="1033"/>
                  </a:cubicBezTo>
                  <a:cubicBezTo>
                    <a:pt x="889" y="1033"/>
                    <a:pt x="993" y="1023"/>
                    <a:pt x="1099" y="1003"/>
                  </a:cubicBezTo>
                  <a:cubicBezTo>
                    <a:pt x="1591" y="912"/>
                    <a:pt x="1973" y="630"/>
                    <a:pt x="2022" y="330"/>
                  </a:cubicBezTo>
                  <a:cubicBezTo>
                    <a:pt x="1904" y="125"/>
                    <a:pt x="1600" y="0"/>
                    <a:pt x="123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172250" y="1248225"/>
              <a:ext cx="66650" cy="49425"/>
            </a:xfrm>
            <a:custGeom>
              <a:avLst/>
              <a:gdLst/>
              <a:ahLst/>
              <a:cxnLst/>
              <a:rect l="l" t="t" r="r" b="b"/>
              <a:pathLst>
                <a:path w="2666" h="1977" extrusionOk="0">
                  <a:moveTo>
                    <a:pt x="1847" y="0"/>
                  </a:moveTo>
                  <a:cubicBezTo>
                    <a:pt x="1556" y="0"/>
                    <a:pt x="1209" y="112"/>
                    <a:pt x="886" y="331"/>
                  </a:cubicBezTo>
                  <a:cubicBezTo>
                    <a:pt x="288" y="737"/>
                    <a:pt x="1" y="1364"/>
                    <a:pt x="247" y="1725"/>
                  </a:cubicBezTo>
                  <a:cubicBezTo>
                    <a:pt x="360" y="1893"/>
                    <a:pt x="568" y="1976"/>
                    <a:pt x="818" y="1976"/>
                  </a:cubicBezTo>
                  <a:cubicBezTo>
                    <a:pt x="1110" y="1976"/>
                    <a:pt x="1458" y="1864"/>
                    <a:pt x="1780" y="1643"/>
                  </a:cubicBezTo>
                  <a:cubicBezTo>
                    <a:pt x="2379" y="1237"/>
                    <a:pt x="2666" y="614"/>
                    <a:pt x="2420" y="249"/>
                  </a:cubicBezTo>
                  <a:cubicBezTo>
                    <a:pt x="2304" y="82"/>
                    <a:pt x="2097" y="0"/>
                    <a:pt x="1847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176650" y="1254475"/>
              <a:ext cx="62575" cy="44150"/>
            </a:xfrm>
            <a:custGeom>
              <a:avLst/>
              <a:gdLst/>
              <a:ahLst/>
              <a:cxnLst/>
              <a:rect l="l" t="t" r="r" b="b"/>
              <a:pathLst>
                <a:path w="2503" h="1766" extrusionOk="0">
                  <a:moveTo>
                    <a:pt x="1922" y="1"/>
                  </a:moveTo>
                  <a:cubicBezTo>
                    <a:pt x="1641" y="1"/>
                    <a:pt x="1267" y="132"/>
                    <a:pt x="907" y="376"/>
                  </a:cubicBezTo>
                  <a:cubicBezTo>
                    <a:pt x="321" y="774"/>
                    <a:pt x="1" y="1323"/>
                    <a:pt x="194" y="1602"/>
                  </a:cubicBezTo>
                  <a:cubicBezTo>
                    <a:pt x="267" y="1712"/>
                    <a:pt x="408" y="1765"/>
                    <a:pt x="587" y="1765"/>
                  </a:cubicBezTo>
                  <a:cubicBezTo>
                    <a:pt x="868" y="1765"/>
                    <a:pt x="1242" y="1636"/>
                    <a:pt x="1600" y="1393"/>
                  </a:cubicBezTo>
                  <a:cubicBezTo>
                    <a:pt x="2182" y="995"/>
                    <a:pt x="2502" y="446"/>
                    <a:pt x="2314" y="163"/>
                  </a:cubicBezTo>
                  <a:cubicBezTo>
                    <a:pt x="2239" y="53"/>
                    <a:pt x="2099" y="1"/>
                    <a:pt x="1922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452000" y="1067450"/>
              <a:ext cx="96200" cy="72700"/>
            </a:xfrm>
            <a:custGeom>
              <a:avLst/>
              <a:gdLst/>
              <a:ahLst/>
              <a:cxnLst/>
              <a:rect l="l" t="t" r="r" b="b"/>
              <a:pathLst>
                <a:path w="3848" h="2908" extrusionOk="0">
                  <a:moveTo>
                    <a:pt x="874" y="0"/>
                  </a:moveTo>
                  <a:lnTo>
                    <a:pt x="1" y="1190"/>
                  </a:lnTo>
                  <a:lnTo>
                    <a:pt x="1498" y="2342"/>
                  </a:lnTo>
                  <a:lnTo>
                    <a:pt x="3503" y="2908"/>
                  </a:lnTo>
                  <a:lnTo>
                    <a:pt x="3847" y="1513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471900" y="1066275"/>
              <a:ext cx="78250" cy="40175"/>
            </a:xfrm>
            <a:custGeom>
              <a:avLst/>
              <a:gdLst/>
              <a:ahLst/>
              <a:cxnLst/>
              <a:rect l="l" t="t" r="r" b="b"/>
              <a:pathLst>
                <a:path w="3130" h="1607" extrusionOk="0">
                  <a:moveTo>
                    <a:pt x="213" y="1"/>
                  </a:moveTo>
                  <a:cubicBezTo>
                    <a:pt x="142" y="1"/>
                    <a:pt x="95" y="16"/>
                    <a:pt x="78" y="47"/>
                  </a:cubicBezTo>
                  <a:cubicBezTo>
                    <a:pt x="0" y="199"/>
                    <a:pt x="607" y="662"/>
                    <a:pt x="1427" y="1077"/>
                  </a:cubicBezTo>
                  <a:cubicBezTo>
                    <a:pt x="2073" y="1403"/>
                    <a:pt x="2660" y="1607"/>
                    <a:pt x="2919" y="1607"/>
                  </a:cubicBezTo>
                  <a:cubicBezTo>
                    <a:pt x="2989" y="1607"/>
                    <a:pt x="3035" y="1592"/>
                    <a:pt x="3051" y="1560"/>
                  </a:cubicBezTo>
                  <a:cubicBezTo>
                    <a:pt x="3129" y="1405"/>
                    <a:pt x="2522" y="949"/>
                    <a:pt x="1702" y="527"/>
                  </a:cubicBezTo>
                  <a:cubicBezTo>
                    <a:pt x="1058" y="202"/>
                    <a:pt x="472" y="1"/>
                    <a:pt x="213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3473950" y="1069350"/>
              <a:ext cx="72500" cy="37125"/>
            </a:xfrm>
            <a:custGeom>
              <a:avLst/>
              <a:gdLst/>
              <a:ahLst/>
              <a:cxnLst/>
              <a:rect l="l" t="t" r="r" b="b"/>
              <a:pathLst>
                <a:path w="2900" h="1485" extrusionOk="0">
                  <a:moveTo>
                    <a:pt x="69" y="0"/>
                  </a:moveTo>
                  <a:cubicBezTo>
                    <a:pt x="43" y="0"/>
                    <a:pt x="20" y="2"/>
                    <a:pt x="0" y="6"/>
                  </a:cubicBezTo>
                  <a:cubicBezTo>
                    <a:pt x="95" y="207"/>
                    <a:pt x="636" y="597"/>
                    <a:pt x="1341" y="954"/>
                  </a:cubicBezTo>
                  <a:cubicBezTo>
                    <a:pt x="1987" y="1282"/>
                    <a:pt x="2571" y="1485"/>
                    <a:pt x="2832" y="1485"/>
                  </a:cubicBezTo>
                  <a:cubicBezTo>
                    <a:pt x="2858" y="1485"/>
                    <a:pt x="2880" y="1483"/>
                    <a:pt x="2900" y="1478"/>
                  </a:cubicBezTo>
                  <a:cubicBezTo>
                    <a:pt x="2809" y="1278"/>
                    <a:pt x="2268" y="888"/>
                    <a:pt x="1559" y="527"/>
                  </a:cubicBezTo>
                  <a:cubicBezTo>
                    <a:pt x="913" y="203"/>
                    <a:pt x="333" y="0"/>
                    <a:pt x="69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317625" y="1046325"/>
              <a:ext cx="70750" cy="45350"/>
            </a:xfrm>
            <a:custGeom>
              <a:avLst/>
              <a:gdLst/>
              <a:ahLst/>
              <a:cxnLst/>
              <a:rect l="l" t="t" r="r" b="b"/>
              <a:pathLst>
                <a:path w="2830" h="1814" extrusionOk="0">
                  <a:moveTo>
                    <a:pt x="197" y="1"/>
                  </a:moveTo>
                  <a:lnTo>
                    <a:pt x="0" y="1424"/>
                  </a:lnTo>
                  <a:lnTo>
                    <a:pt x="1337" y="1813"/>
                  </a:lnTo>
                  <a:lnTo>
                    <a:pt x="2830" y="1469"/>
                  </a:lnTo>
                  <a:lnTo>
                    <a:pt x="2620" y="83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3322525" y="1039700"/>
              <a:ext cx="60625" cy="15225"/>
            </a:xfrm>
            <a:custGeom>
              <a:avLst/>
              <a:gdLst/>
              <a:ahLst/>
              <a:cxnLst/>
              <a:rect l="l" t="t" r="r" b="b"/>
              <a:pathLst>
                <a:path w="2425" h="609" extrusionOk="0">
                  <a:moveTo>
                    <a:pt x="1071" y="1"/>
                  </a:moveTo>
                  <a:cubicBezTo>
                    <a:pt x="475" y="1"/>
                    <a:pt x="9" y="114"/>
                    <a:pt x="5" y="266"/>
                  </a:cubicBezTo>
                  <a:cubicBezTo>
                    <a:pt x="1" y="434"/>
                    <a:pt x="542" y="585"/>
                    <a:pt x="1211" y="606"/>
                  </a:cubicBezTo>
                  <a:cubicBezTo>
                    <a:pt x="1262" y="608"/>
                    <a:pt x="1313" y="608"/>
                    <a:pt x="1363" y="608"/>
                  </a:cubicBezTo>
                  <a:cubicBezTo>
                    <a:pt x="1956" y="608"/>
                    <a:pt x="2421" y="499"/>
                    <a:pt x="2424" y="348"/>
                  </a:cubicBezTo>
                  <a:cubicBezTo>
                    <a:pt x="2424" y="184"/>
                    <a:pt x="1887" y="28"/>
                    <a:pt x="1219" y="3"/>
                  </a:cubicBezTo>
                  <a:cubicBezTo>
                    <a:pt x="1169" y="2"/>
                    <a:pt x="1119" y="1"/>
                    <a:pt x="1071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23150" y="1043050"/>
              <a:ext cx="59175" cy="12000"/>
            </a:xfrm>
            <a:custGeom>
              <a:avLst/>
              <a:gdLst/>
              <a:ahLst/>
              <a:cxnLst/>
              <a:rect l="l" t="t" r="r" b="b"/>
              <a:pathLst>
                <a:path w="2367" h="480" extrusionOk="0">
                  <a:moveTo>
                    <a:pt x="971" y="0"/>
                  </a:moveTo>
                  <a:cubicBezTo>
                    <a:pt x="426" y="0"/>
                    <a:pt x="8" y="81"/>
                    <a:pt x="5" y="197"/>
                  </a:cubicBezTo>
                  <a:cubicBezTo>
                    <a:pt x="1" y="328"/>
                    <a:pt x="525" y="451"/>
                    <a:pt x="1173" y="476"/>
                  </a:cubicBezTo>
                  <a:cubicBezTo>
                    <a:pt x="1238" y="478"/>
                    <a:pt x="1301" y="479"/>
                    <a:pt x="1363" y="479"/>
                  </a:cubicBezTo>
                  <a:cubicBezTo>
                    <a:pt x="1926" y="479"/>
                    <a:pt x="2359" y="398"/>
                    <a:pt x="2362" y="279"/>
                  </a:cubicBezTo>
                  <a:cubicBezTo>
                    <a:pt x="2367" y="152"/>
                    <a:pt x="1842" y="25"/>
                    <a:pt x="1190" y="5"/>
                  </a:cubicBezTo>
                  <a:cubicBezTo>
                    <a:pt x="1115" y="2"/>
                    <a:pt x="1042" y="0"/>
                    <a:pt x="971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417675" y="1118325"/>
              <a:ext cx="106825" cy="50150"/>
            </a:xfrm>
            <a:custGeom>
              <a:avLst/>
              <a:gdLst/>
              <a:ahLst/>
              <a:cxnLst/>
              <a:rect l="l" t="t" r="r" b="b"/>
              <a:pathLst>
                <a:path w="4273" h="2006" extrusionOk="0">
                  <a:moveTo>
                    <a:pt x="853" y="0"/>
                  </a:moveTo>
                  <a:cubicBezTo>
                    <a:pt x="471" y="0"/>
                    <a:pt x="205" y="91"/>
                    <a:pt x="140" y="274"/>
                  </a:cubicBezTo>
                  <a:cubicBezTo>
                    <a:pt x="0" y="655"/>
                    <a:pt x="783" y="1287"/>
                    <a:pt x="1887" y="1693"/>
                  </a:cubicBezTo>
                  <a:cubicBezTo>
                    <a:pt x="2457" y="1900"/>
                    <a:pt x="3001" y="2005"/>
                    <a:pt x="3412" y="2005"/>
                  </a:cubicBezTo>
                  <a:cubicBezTo>
                    <a:pt x="3797" y="2005"/>
                    <a:pt x="4066" y="1914"/>
                    <a:pt x="4134" y="1730"/>
                  </a:cubicBezTo>
                  <a:cubicBezTo>
                    <a:pt x="4273" y="1348"/>
                    <a:pt x="3490" y="717"/>
                    <a:pt x="2387" y="315"/>
                  </a:cubicBezTo>
                  <a:cubicBezTo>
                    <a:pt x="1814" y="106"/>
                    <a:pt x="1266" y="0"/>
                    <a:pt x="85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3418275" y="1125000"/>
              <a:ext cx="102750" cy="44450"/>
            </a:xfrm>
            <a:custGeom>
              <a:avLst/>
              <a:gdLst/>
              <a:ahLst/>
              <a:cxnLst/>
              <a:rect l="l" t="t" r="r" b="b"/>
              <a:pathLst>
                <a:path w="4110" h="1778" extrusionOk="0">
                  <a:moveTo>
                    <a:pt x="619" y="0"/>
                  </a:moveTo>
                  <a:cubicBezTo>
                    <a:pt x="341" y="0"/>
                    <a:pt x="155" y="59"/>
                    <a:pt x="112" y="179"/>
                  </a:cubicBezTo>
                  <a:cubicBezTo>
                    <a:pt x="1" y="474"/>
                    <a:pt x="788" y="1032"/>
                    <a:pt x="1863" y="1426"/>
                  </a:cubicBezTo>
                  <a:cubicBezTo>
                    <a:pt x="2497" y="1656"/>
                    <a:pt x="3090" y="1777"/>
                    <a:pt x="3492" y="1777"/>
                  </a:cubicBezTo>
                  <a:cubicBezTo>
                    <a:pt x="3771" y="1777"/>
                    <a:pt x="3958" y="1719"/>
                    <a:pt x="4003" y="1598"/>
                  </a:cubicBezTo>
                  <a:cubicBezTo>
                    <a:pt x="4110" y="1303"/>
                    <a:pt x="3326" y="745"/>
                    <a:pt x="2252" y="355"/>
                  </a:cubicBezTo>
                  <a:cubicBezTo>
                    <a:pt x="1617" y="123"/>
                    <a:pt x="1021" y="0"/>
                    <a:pt x="619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1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234" name="Google Shape;234;p11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11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11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APTION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2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240" name="Google Shape;240;p1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2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245" name="Google Shape;245;p1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12"/>
          <p:cNvSpPr/>
          <p:nvPr/>
        </p:nvSpPr>
        <p:spPr>
          <a:xfrm flipH="1">
            <a:off x="-53461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12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251" name="Google Shape;251;p12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12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255" name="Google Shape;255;p12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2354900" y="3936975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1667775" y="4149175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1654450" y="4153850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2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2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2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2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2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2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2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2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2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2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2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2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2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2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2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2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2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2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2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2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2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2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2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2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2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2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2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2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2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2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2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2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2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2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2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2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2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2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2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2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2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2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2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2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2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2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2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2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2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2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2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2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2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2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2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2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2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2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2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2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2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2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2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2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2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2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2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2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2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2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2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2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2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2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2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2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2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2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2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2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2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2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2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2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2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2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2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2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3" name="Google Shape;913;p12"/>
          <p:cNvSpPr/>
          <p:nvPr/>
        </p:nvSpPr>
        <p:spPr>
          <a:xfrm>
            <a:off x="1563325" y="212400"/>
            <a:ext cx="5998800" cy="4718700"/>
          </a:xfrm>
          <a:prstGeom prst="roundRect">
            <a:avLst>
              <a:gd name="adj" fmla="val 0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2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CAPTION_ONLY_2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3"/>
          <p:cNvSpPr/>
          <p:nvPr/>
        </p:nvSpPr>
        <p:spPr>
          <a:xfrm>
            <a:off x="1563325" y="1351900"/>
            <a:ext cx="5998800" cy="2439600"/>
          </a:xfrm>
          <a:prstGeom prst="roundRect">
            <a:avLst>
              <a:gd name="adj" fmla="val 0"/>
            </a:avLst>
          </a:prstGeom>
          <a:solidFill>
            <a:srgbClr val="FFFFFF">
              <a:alpha val="607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8" name="Google Shape;918;p13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4800"/>
              <a:buNone/>
              <a:defRPr sz="4800">
                <a:solidFill>
                  <a:srgbClr val="753E9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APTION_ONLY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4"/>
          <p:cNvSpPr/>
          <p:nvPr/>
        </p:nvSpPr>
        <p:spPr>
          <a:xfrm flipH="1">
            <a:off x="-53461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4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922" name="Google Shape;922;p14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14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926" name="Google Shape;926;p14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185501" y="4195894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1791763" y="3888873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778438" y="3893548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84" name="Google Shape;1584;p14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585" name="Google Shape;1585;p14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14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590" name="Google Shape;1590;p14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4" name="Google Shape;1594;p14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5" name="Google Shape;1595;p14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6" name="Google Shape;1596;p14"/>
          <p:cNvSpPr/>
          <p:nvPr/>
        </p:nvSpPr>
        <p:spPr>
          <a:xfrm>
            <a:off x="559825" y="545850"/>
            <a:ext cx="8005200" cy="4123800"/>
          </a:xfrm>
          <a:prstGeom prst="roundRect">
            <a:avLst>
              <a:gd name="adj" fmla="val 0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14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6000"/>
              <a:buNone/>
              <a:defRPr sz="6000">
                <a:solidFill>
                  <a:srgbClr val="753E9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5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5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1601" name="Google Shape;1601;p15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2" name="Google Shape;1602;p15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15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4" name="Google Shape;16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71491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BIG_NUMBER"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6"/>
          <p:cNvSpPr/>
          <p:nvPr/>
        </p:nvSpPr>
        <p:spPr>
          <a:xfrm flipH="1">
            <a:off x="-53461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7" name="Google Shape;1607;p16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1608" name="Google Shape;1608;p16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16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612" name="Google Shape;1612;p1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6" name="Google Shape;1616;p16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617" name="Google Shape;1617;p1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16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1622" name="Google Shape;1622;p16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2354900" y="3936975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1667775" y="4149175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1654450" y="4153850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9" name="Google Shape;2279;p16"/>
          <p:cNvSpPr/>
          <p:nvPr/>
        </p:nvSpPr>
        <p:spPr>
          <a:xfrm>
            <a:off x="159625" y="212400"/>
            <a:ext cx="8806200" cy="4718700"/>
          </a:xfrm>
          <a:prstGeom prst="roundRect">
            <a:avLst>
              <a:gd name="adj" fmla="val 0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1" name="Google Shape;2281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2" name="Google Shape;2282;p16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3" name="Google Shape;2283;p16"/>
          <p:cNvSpPr txBox="1">
            <a:spLocks noGrp="1"/>
          </p:cNvSpPr>
          <p:nvPr>
            <p:ph type="subTitle" idx="1"/>
          </p:nvPr>
        </p:nvSpPr>
        <p:spPr>
          <a:xfrm flipH="1">
            <a:off x="2281700" y="3113531"/>
            <a:ext cx="4580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" type="blank">
  <p:cSld name="BLANK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7"/>
          <p:cNvSpPr/>
          <p:nvPr/>
        </p:nvSpPr>
        <p:spPr>
          <a:xfrm>
            <a:off x="0" y="0"/>
            <a:ext cx="9144062" cy="5143542"/>
          </a:xfrm>
          <a:custGeom>
            <a:avLst/>
            <a:gdLst/>
            <a:ahLst/>
            <a:cxnLst/>
            <a:rect l="l" t="t" r="r" b="b"/>
            <a:pathLst>
              <a:path w="66114" h="43008" extrusionOk="0">
                <a:moveTo>
                  <a:pt x="0" y="1"/>
                </a:moveTo>
                <a:lnTo>
                  <a:pt x="66113" y="1"/>
                </a:lnTo>
                <a:lnTo>
                  <a:pt x="66113" y="43007"/>
                </a:lnTo>
                <a:lnTo>
                  <a:pt x="0" y="43007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7"/>
          <p:cNvSpPr/>
          <p:nvPr/>
        </p:nvSpPr>
        <p:spPr>
          <a:xfrm>
            <a:off x="1" y="21521"/>
            <a:ext cx="9143925" cy="5122015"/>
          </a:xfrm>
          <a:custGeom>
            <a:avLst/>
            <a:gdLst/>
            <a:ahLst/>
            <a:cxnLst/>
            <a:rect l="l" t="t" r="r" b="b"/>
            <a:pathLst>
              <a:path w="66844" h="37443" extrusionOk="0">
                <a:moveTo>
                  <a:pt x="66843" y="2145"/>
                </a:moveTo>
                <a:cubicBezTo>
                  <a:pt x="61476" y="1"/>
                  <a:pt x="57297" y="2797"/>
                  <a:pt x="56071" y="8690"/>
                </a:cubicBezTo>
                <a:cubicBezTo>
                  <a:pt x="54878" y="14455"/>
                  <a:pt x="48296" y="12269"/>
                  <a:pt x="44770" y="15476"/>
                </a:cubicBezTo>
                <a:cubicBezTo>
                  <a:pt x="39226" y="20520"/>
                  <a:pt x="41297" y="27384"/>
                  <a:pt x="33424" y="27384"/>
                </a:cubicBezTo>
                <a:cubicBezTo>
                  <a:pt x="25551" y="27384"/>
                  <a:pt x="27667" y="20515"/>
                  <a:pt x="22073" y="15476"/>
                </a:cubicBezTo>
                <a:cubicBezTo>
                  <a:pt x="18531" y="12282"/>
                  <a:pt x="11966" y="14455"/>
                  <a:pt x="10772" y="8690"/>
                </a:cubicBezTo>
                <a:cubicBezTo>
                  <a:pt x="9546" y="2789"/>
                  <a:pt x="5368" y="1"/>
                  <a:pt x="0" y="2145"/>
                </a:cubicBezTo>
                <a:lnTo>
                  <a:pt x="0" y="37442"/>
                </a:lnTo>
                <a:lnTo>
                  <a:pt x="66843" y="37442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7"/>
          <p:cNvSpPr/>
          <p:nvPr/>
        </p:nvSpPr>
        <p:spPr>
          <a:xfrm>
            <a:off x="0" y="1244014"/>
            <a:ext cx="9143925" cy="3899478"/>
          </a:xfrm>
          <a:custGeom>
            <a:avLst/>
            <a:gdLst/>
            <a:ahLst/>
            <a:cxnLst/>
            <a:rect l="l" t="t" r="r" b="b"/>
            <a:pathLst>
              <a:path w="66844" h="28506" extrusionOk="0">
                <a:moveTo>
                  <a:pt x="405" y="1"/>
                </a:moveTo>
                <a:cubicBezTo>
                  <a:pt x="273" y="1"/>
                  <a:pt x="138" y="4"/>
                  <a:pt x="0" y="11"/>
                </a:cubicBezTo>
                <a:lnTo>
                  <a:pt x="0" y="28505"/>
                </a:lnTo>
                <a:lnTo>
                  <a:pt x="66843" y="28505"/>
                </a:lnTo>
                <a:lnTo>
                  <a:pt x="66843" y="11"/>
                </a:lnTo>
                <a:cubicBezTo>
                  <a:pt x="66720" y="5"/>
                  <a:pt x="66599" y="2"/>
                  <a:pt x="66480" y="2"/>
                </a:cubicBezTo>
                <a:cubicBezTo>
                  <a:pt x="59279" y="2"/>
                  <a:pt x="58011" y="10606"/>
                  <a:pt x="53913" y="10606"/>
                </a:cubicBezTo>
                <a:cubicBezTo>
                  <a:pt x="53427" y="10606"/>
                  <a:pt x="52900" y="10457"/>
                  <a:pt x="52319" y="10122"/>
                </a:cubicBezTo>
                <a:cubicBezTo>
                  <a:pt x="50860" y="9281"/>
                  <a:pt x="49132" y="8680"/>
                  <a:pt x="47451" y="8680"/>
                </a:cubicBezTo>
                <a:cubicBezTo>
                  <a:pt x="45112" y="8680"/>
                  <a:pt x="42864" y="9842"/>
                  <a:pt x="41559" y="13132"/>
                </a:cubicBezTo>
                <a:cubicBezTo>
                  <a:pt x="40391" y="16076"/>
                  <a:pt x="38667" y="17291"/>
                  <a:pt x="37148" y="17291"/>
                </a:cubicBezTo>
                <a:cubicBezTo>
                  <a:pt x="35373" y="17291"/>
                  <a:pt x="33879" y="15631"/>
                  <a:pt x="33879" y="13132"/>
                </a:cubicBezTo>
                <a:lnTo>
                  <a:pt x="33879" y="10873"/>
                </a:lnTo>
                <a:lnTo>
                  <a:pt x="32964" y="10873"/>
                </a:lnTo>
                <a:lnTo>
                  <a:pt x="32964" y="13132"/>
                </a:lnTo>
                <a:cubicBezTo>
                  <a:pt x="32964" y="15631"/>
                  <a:pt x="31470" y="17291"/>
                  <a:pt x="29694" y="17291"/>
                </a:cubicBezTo>
                <a:cubicBezTo>
                  <a:pt x="28175" y="17291"/>
                  <a:pt x="26450" y="16076"/>
                  <a:pt x="25280" y="13132"/>
                </a:cubicBezTo>
                <a:cubicBezTo>
                  <a:pt x="24017" y="9947"/>
                  <a:pt x="22332" y="8991"/>
                  <a:pt x="20218" y="8991"/>
                </a:cubicBezTo>
                <a:cubicBezTo>
                  <a:pt x="18579" y="8991"/>
                  <a:pt x="16682" y="9566"/>
                  <a:pt x="14524" y="10122"/>
                </a:cubicBezTo>
                <a:cubicBezTo>
                  <a:pt x="14138" y="10222"/>
                  <a:pt x="13776" y="10269"/>
                  <a:pt x="13435" y="10269"/>
                </a:cubicBezTo>
                <a:cubicBezTo>
                  <a:pt x="8373" y="10269"/>
                  <a:pt x="7900" y="1"/>
                  <a:pt x="405" y="1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8" name="Google Shape;22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7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0" name="Google Shape;2290;p17"/>
          <p:cNvSpPr txBox="1">
            <a:spLocks noGrp="1"/>
          </p:cNvSpPr>
          <p:nvPr>
            <p:ph type="title"/>
          </p:nvPr>
        </p:nvSpPr>
        <p:spPr>
          <a:xfrm flipH="1">
            <a:off x="4028300" y="2796925"/>
            <a:ext cx="4729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2291" name="Google Shape;2291;p17"/>
          <p:cNvSpPr txBox="1">
            <a:spLocks noGrp="1"/>
          </p:cNvSpPr>
          <p:nvPr>
            <p:ph type="subTitle" idx="1"/>
          </p:nvPr>
        </p:nvSpPr>
        <p:spPr>
          <a:xfrm flipH="1">
            <a:off x="6770900" y="3395425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8"/>
          <p:cNvSpPr/>
          <p:nvPr/>
        </p:nvSpPr>
        <p:spPr>
          <a:xfrm rot="9891484">
            <a:off x="5499482" y="125560"/>
            <a:ext cx="3427962" cy="1114515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8"/>
          <p:cNvSpPr/>
          <p:nvPr/>
        </p:nvSpPr>
        <p:spPr>
          <a:xfrm rot="10800000">
            <a:off x="-32397" y="-25784"/>
            <a:ext cx="4256182" cy="3095486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18"/>
          <p:cNvSpPr/>
          <p:nvPr/>
        </p:nvSpPr>
        <p:spPr>
          <a:xfrm flipH="1">
            <a:off x="2" y="3200676"/>
            <a:ext cx="2703264" cy="1965929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8"/>
          <p:cNvSpPr/>
          <p:nvPr/>
        </p:nvSpPr>
        <p:spPr>
          <a:xfrm rot="10800000" flipH="1">
            <a:off x="-70773" y="-37318"/>
            <a:ext cx="1967094" cy="1440259"/>
          </a:xfrm>
          <a:custGeom>
            <a:avLst/>
            <a:gdLst/>
            <a:ahLst/>
            <a:cxnLst/>
            <a:rect l="l" t="t" r="r" b="b"/>
            <a:pathLst>
              <a:path w="12397" h="11937" extrusionOk="0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18"/>
          <p:cNvSpPr/>
          <p:nvPr/>
        </p:nvSpPr>
        <p:spPr>
          <a:xfrm rot="-9044995" flipH="1">
            <a:off x="1796052" y="970"/>
            <a:ext cx="1673997" cy="768140"/>
          </a:xfrm>
          <a:custGeom>
            <a:avLst/>
            <a:gdLst/>
            <a:ahLst/>
            <a:cxnLst/>
            <a:rect l="l" t="t" r="r" b="b"/>
            <a:pathLst>
              <a:path w="15504" h="9356" extrusionOk="0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18"/>
          <p:cNvSpPr/>
          <p:nvPr/>
        </p:nvSpPr>
        <p:spPr>
          <a:xfrm>
            <a:off x="4934066" y="2071120"/>
            <a:ext cx="4256182" cy="3095486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18"/>
          <p:cNvSpPr/>
          <p:nvPr/>
        </p:nvSpPr>
        <p:spPr>
          <a:xfrm rot="10800000" flipH="1">
            <a:off x="6628810" y="-37409"/>
            <a:ext cx="2543430" cy="1849882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8"/>
          <p:cNvSpPr/>
          <p:nvPr/>
        </p:nvSpPr>
        <p:spPr>
          <a:xfrm flipH="1">
            <a:off x="7491413" y="5052215"/>
            <a:ext cx="894104" cy="108024"/>
          </a:xfrm>
          <a:custGeom>
            <a:avLst/>
            <a:gdLst/>
            <a:ahLst/>
            <a:cxnLst/>
            <a:rect l="l" t="t" r="r" b="b"/>
            <a:pathLst>
              <a:path w="15526" h="2467" extrusionOk="0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8"/>
          <p:cNvSpPr/>
          <p:nvPr/>
        </p:nvSpPr>
        <p:spPr>
          <a:xfrm flipH="1">
            <a:off x="7221306" y="3726332"/>
            <a:ext cx="1967094" cy="1440259"/>
          </a:xfrm>
          <a:custGeom>
            <a:avLst/>
            <a:gdLst/>
            <a:ahLst/>
            <a:cxnLst/>
            <a:rect l="l" t="t" r="r" b="b"/>
            <a:pathLst>
              <a:path w="12397" h="11937" extrusionOk="0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8"/>
          <p:cNvSpPr/>
          <p:nvPr/>
        </p:nvSpPr>
        <p:spPr>
          <a:xfrm rot="1755005" flipH="1">
            <a:off x="5640720" y="4360163"/>
            <a:ext cx="1673997" cy="768140"/>
          </a:xfrm>
          <a:custGeom>
            <a:avLst/>
            <a:gdLst/>
            <a:ahLst/>
            <a:cxnLst/>
            <a:rect l="l" t="t" r="r" b="b"/>
            <a:pathLst>
              <a:path w="15504" h="9356" extrusionOk="0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3" name="Google Shape;23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-30279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"/>
          <p:cNvSpPr/>
          <p:nvPr/>
        </p:nvSpPr>
        <p:spPr>
          <a:xfrm>
            <a:off x="715975" y="2228952"/>
            <a:ext cx="8456285" cy="1012259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8"/>
          <p:cNvSpPr/>
          <p:nvPr/>
        </p:nvSpPr>
        <p:spPr>
          <a:xfrm rot="10800000" flipH="1">
            <a:off x="732110" y="-30966"/>
            <a:ext cx="894104" cy="108024"/>
          </a:xfrm>
          <a:custGeom>
            <a:avLst/>
            <a:gdLst/>
            <a:ahLst/>
            <a:cxnLst/>
            <a:rect l="l" t="t" r="r" b="b"/>
            <a:pathLst>
              <a:path w="15526" h="2467" extrusionOk="0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8"/>
          <p:cNvSpPr txBox="1">
            <a:spLocks noGrp="1"/>
          </p:cNvSpPr>
          <p:nvPr>
            <p:ph type="title"/>
          </p:nvPr>
        </p:nvSpPr>
        <p:spPr>
          <a:xfrm>
            <a:off x="1299900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2307" name="Google Shape;2307;p18"/>
          <p:cNvSpPr txBox="1">
            <a:spLocks noGrp="1"/>
          </p:cNvSpPr>
          <p:nvPr>
            <p:ph type="subTitle" idx="1"/>
          </p:nvPr>
        </p:nvSpPr>
        <p:spPr>
          <a:xfrm>
            <a:off x="1778775" y="3297863"/>
            <a:ext cx="3157500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/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62001" y="0"/>
            <a:ext cx="8381999" cy="707231"/>
          </a:xfrm>
          <a:prstGeom prst="rect">
            <a:avLst/>
          </a:prstGeom>
        </p:spPr>
        <p:txBody>
          <a:bodyPr/>
          <a:lstStyle>
            <a:lvl1pPr algn="l"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03584"/>
            <a:ext cx="667177" cy="6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3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 flipH="1"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35" name="Google Shape;35;p3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3"/>
          <p:cNvGrpSpPr/>
          <p:nvPr/>
        </p:nvGrpSpPr>
        <p:grpSpPr>
          <a:xfrm flipH="1"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39" name="Google Shape;39;p3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Google Shape;4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 flipH="1">
            <a:off x="8632275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 flipH="1">
            <a:off x="13731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-64162" y="2344923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 flipH="1">
            <a:off x="5247279" y="11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61">
          <p15:clr>
            <a:srgbClr val="F9AD4C"/>
          </p15:clr>
        </p15:guide>
        <p15:guide id="2" orient="horz" pos="1492">
          <p15:clr>
            <a:srgbClr val="F9AD4C"/>
          </p15:clr>
        </p15:guide>
        <p15:guide id="3" orient="horz" pos="2219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0" y="26207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4657725" y="26207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162000" y="-47625"/>
            <a:ext cx="9449141" cy="5238761"/>
          </a:xfrm>
          <a:custGeom>
            <a:avLst/>
            <a:gdLst/>
            <a:ahLst/>
            <a:cxnLst/>
            <a:rect l="l" t="t" r="r" b="b"/>
            <a:pathLst>
              <a:path w="73507" h="43089" extrusionOk="0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568875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1"/>
          </p:nvPr>
        </p:nvSpPr>
        <p:spPr>
          <a:xfrm>
            <a:off x="1047750" y="3297863"/>
            <a:ext cx="3157500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-314400" y="22016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 flipH="1">
            <a:off x="3734850" y="22016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-91009" y="-47625"/>
            <a:ext cx="9449141" cy="5238761"/>
          </a:xfrm>
          <a:custGeom>
            <a:avLst/>
            <a:gdLst/>
            <a:ahLst/>
            <a:cxnLst/>
            <a:rect l="l" t="t" r="r" b="b"/>
            <a:pathLst>
              <a:path w="73507" h="43089" extrusionOk="0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 txBox="1">
            <a:spLocks noGrp="1"/>
          </p:cNvSpPr>
          <p:nvPr>
            <p:ph type="title"/>
          </p:nvPr>
        </p:nvSpPr>
        <p:spPr>
          <a:xfrm flipH="1">
            <a:off x="3850057" y="11416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3600"/>
              <a:buNone/>
              <a:defRPr sz="36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 flipH="1">
            <a:off x="5400475" y="2978050"/>
            <a:ext cx="2864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 idx="2"/>
          </p:nvPr>
        </p:nvSpPr>
        <p:spPr>
          <a:xfrm flipH="1">
            <a:off x="5400525" y="2726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3"/>
          </p:nvPr>
        </p:nvSpPr>
        <p:spPr>
          <a:xfrm flipH="1">
            <a:off x="5400475" y="3608550"/>
            <a:ext cx="2864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title" idx="4"/>
          </p:nvPr>
        </p:nvSpPr>
        <p:spPr>
          <a:xfrm flipH="1">
            <a:off x="5400525" y="33568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5"/>
          </p:nvPr>
        </p:nvSpPr>
        <p:spPr>
          <a:xfrm flipH="1">
            <a:off x="5400475" y="4239050"/>
            <a:ext cx="2864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title" idx="6"/>
          </p:nvPr>
        </p:nvSpPr>
        <p:spPr>
          <a:xfrm flipH="1">
            <a:off x="5400525" y="3987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title" idx="7"/>
          </p:nvPr>
        </p:nvSpPr>
        <p:spPr>
          <a:xfrm flipH="1">
            <a:off x="-705000" y="2726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title" idx="8"/>
          </p:nvPr>
        </p:nvSpPr>
        <p:spPr>
          <a:xfrm flipH="1">
            <a:off x="-705000" y="33568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 idx="9"/>
          </p:nvPr>
        </p:nvSpPr>
        <p:spPr>
          <a:xfrm flipH="1">
            <a:off x="-705000" y="3987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77" name="Google Shape;77;p6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81" name="Google Shape;81;p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86" name="Google Shape;86;p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" name="Google Shape;9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ctrTitle"/>
          </p:nvPr>
        </p:nvSpPr>
        <p:spPr>
          <a:xfrm>
            <a:off x="3605225" y="3067050"/>
            <a:ext cx="33909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subTitle" idx="1"/>
          </p:nvPr>
        </p:nvSpPr>
        <p:spPr>
          <a:xfrm>
            <a:off x="1938550" y="2152650"/>
            <a:ext cx="53148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525550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CUSTOM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7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98" name="Google Shape;98;p7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02" name="Google Shape;102;p7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07" name="Google Shape;107;p7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subTitle" idx="1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14" name="Google Shape;114;p7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7"/>
          <p:cNvCxnSpPr/>
          <p:nvPr/>
        </p:nvCxnSpPr>
        <p:spPr>
          <a:xfrm>
            <a:off x="2035950" y="2105025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7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 1">
  <p:cSld name="CUSTOM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8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3" name="Google Shape;123;p8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27" name="Google Shape;127;p8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32" name="Google Shape;132;p8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" name="Google Shape;136;p8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8"/>
          <p:cNvSpPr/>
          <p:nvPr/>
        </p:nvSpPr>
        <p:spPr>
          <a:xfrm>
            <a:off x="349275" y="2105025"/>
            <a:ext cx="3949500" cy="2493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ubTitle" idx="1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title" idx="2"/>
          </p:nvPr>
        </p:nvSpPr>
        <p:spPr>
          <a:xfrm>
            <a:off x="130250" y="2781250"/>
            <a:ext cx="43875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8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ONE_COLUM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9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9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9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96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>
            <a:spLocks noGrp="1"/>
          </p:cNvSpPr>
          <p:nvPr>
            <p:ph type="sldNum" idx="12"/>
          </p:nvPr>
        </p:nvSpPr>
        <p:spPr>
          <a:xfrm>
            <a:off x="8458144" y="4652968"/>
            <a:ext cx="560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3300150" y="10087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153" name="Google Shape;153;p9"/>
          <p:cNvCxnSpPr/>
          <p:nvPr/>
        </p:nvCxnSpPr>
        <p:spPr>
          <a:xfrm rot="10800000">
            <a:off x="504415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9"/>
          <p:cNvCxnSpPr/>
          <p:nvPr/>
        </p:nvCxnSpPr>
        <p:spPr>
          <a:xfrm rot="10800000">
            <a:off x="475600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9"/>
          <p:cNvCxnSpPr/>
          <p:nvPr/>
        </p:nvCxnSpPr>
        <p:spPr>
          <a:xfrm rot="10800000">
            <a:off x="2219325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9"/>
          <p:cNvCxnSpPr/>
          <p:nvPr/>
        </p:nvCxnSpPr>
        <p:spPr>
          <a:xfrm rot="10800000">
            <a:off x="1931175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9"/>
          <p:cNvSpPr/>
          <p:nvPr/>
        </p:nvSpPr>
        <p:spPr>
          <a:xfrm>
            <a:off x="995350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0F0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382013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484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2"/>
          </p:nvPr>
        </p:nvSpPr>
        <p:spPr>
          <a:xfrm flipH="1">
            <a:off x="1273475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title" idx="3"/>
          </p:nvPr>
        </p:nvSpPr>
        <p:spPr>
          <a:xfrm flipH="1">
            <a:off x="409825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subTitle" idx="1"/>
          </p:nvPr>
        </p:nvSpPr>
        <p:spPr>
          <a:xfrm flipH="1">
            <a:off x="1226025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4"/>
          </p:nvPr>
        </p:nvSpPr>
        <p:spPr>
          <a:xfrm flipH="1">
            <a:off x="405085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0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166" name="Google Shape;166;p10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0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179" y="-276316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0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0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0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0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10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4F2F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title" idx="2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 idx="3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subTitle" idx="1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0"/>
          <p:cNvSpPr txBox="1">
            <a:spLocks noGrp="1"/>
          </p:cNvSpPr>
          <p:nvPr>
            <p:ph type="subTitle" idx="4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9" name="Google Shape;179;p10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0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0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title" idx="5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subTitle" idx="6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ica One"/>
              <a:buNone/>
              <a:defRPr sz="2800" b="1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8800" y="1476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3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laticon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9"/>
          <p:cNvSpPr txBox="1">
            <a:spLocks noGrp="1"/>
          </p:cNvSpPr>
          <p:nvPr>
            <p:ph type="ctrTitle"/>
          </p:nvPr>
        </p:nvSpPr>
        <p:spPr>
          <a:xfrm>
            <a:off x="2422775" y="1861650"/>
            <a:ext cx="42795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Dark secrets of the event loop</a:t>
            </a:r>
            <a:endParaRPr dirty="0">
              <a:latin typeface="Bebas Neue" panose="020B0606020202050201" pitchFamily="34" charset="0"/>
            </a:endParaRPr>
          </a:p>
        </p:txBody>
      </p:sp>
      <p:grpSp>
        <p:nvGrpSpPr>
          <p:cNvPr id="2313" name="Google Shape;2313;p19"/>
          <p:cNvGrpSpPr/>
          <p:nvPr/>
        </p:nvGrpSpPr>
        <p:grpSpPr>
          <a:xfrm rot="-7560219">
            <a:off x="7848300" y="-261019"/>
            <a:ext cx="1746097" cy="1763524"/>
            <a:chOff x="1977150" y="891025"/>
            <a:chExt cx="255500" cy="258050"/>
          </a:xfrm>
        </p:grpSpPr>
        <p:sp>
          <p:nvSpPr>
            <p:cNvPr id="2314" name="Google Shape;2314;p19"/>
            <p:cNvSpPr/>
            <p:nvPr/>
          </p:nvSpPr>
          <p:spPr>
            <a:xfrm>
              <a:off x="2058550" y="1111325"/>
              <a:ext cx="41325" cy="37750"/>
            </a:xfrm>
            <a:custGeom>
              <a:avLst/>
              <a:gdLst/>
              <a:ahLst/>
              <a:cxnLst/>
              <a:rect l="l" t="t" r="r" b="b"/>
              <a:pathLst>
                <a:path w="1653" h="1510" extrusionOk="0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2186900" y="1026575"/>
              <a:ext cx="45750" cy="45275"/>
            </a:xfrm>
            <a:custGeom>
              <a:avLst/>
              <a:gdLst/>
              <a:ahLst/>
              <a:cxnLst/>
              <a:rect l="l" t="t" r="r" b="b"/>
              <a:pathLst>
                <a:path w="1830" h="1811" extrusionOk="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2169475" y="934025"/>
              <a:ext cx="44500" cy="40975"/>
            </a:xfrm>
            <a:custGeom>
              <a:avLst/>
              <a:gdLst/>
              <a:ahLst/>
              <a:cxnLst/>
              <a:rect l="l" t="t" r="r" b="b"/>
              <a:pathLst>
                <a:path w="1780" h="1639" extrusionOk="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2073400" y="891025"/>
              <a:ext cx="40025" cy="37450"/>
            </a:xfrm>
            <a:custGeom>
              <a:avLst/>
              <a:gdLst/>
              <a:ahLst/>
              <a:cxnLst/>
              <a:rect l="l" t="t" r="r" b="b"/>
              <a:pathLst>
                <a:path w="1601" h="1498" extrusionOk="0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1986900" y="933675"/>
              <a:ext cx="46350" cy="43400"/>
            </a:xfrm>
            <a:custGeom>
              <a:avLst/>
              <a:gdLst/>
              <a:ahLst/>
              <a:cxnLst/>
              <a:rect l="l" t="t" r="r" b="b"/>
              <a:pathLst>
                <a:path w="1854" h="1736" extrusionOk="0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1977250" y="898100"/>
              <a:ext cx="247600" cy="247600"/>
            </a:xfrm>
            <a:custGeom>
              <a:avLst/>
              <a:gdLst/>
              <a:ahLst/>
              <a:cxnLst/>
              <a:rect l="l" t="t" r="r" b="b"/>
              <a:pathLst>
                <a:path w="9904" h="9904" extrusionOk="0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1977150" y="996300"/>
              <a:ext cx="247600" cy="149400"/>
            </a:xfrm>
            <a:custGeom>
              <a:avLst/>
              <a:gdLst/>
              <a:ahLst/>
              <a:cxnLst/>
              <a:rect l="l" t="t" r="r" b="b"/>
              <a:pathLst>
                <a:path w="9904" h="5976" extrusionOk="0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2042150" y="945550"/>
              <a:ext cx="31075" cy="21500"/>
            </a:xfrm>
            <a:custGeom>
              <a:avLst/>
              <a:gdLst/>
              <a:ahLst/>
              <a:cxnLst/>
              <a:rect l="l" t="t" r="r" b="b"/>
              <a:pathLst>
                <a:path w="1243" h="860" extrusionOk="0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2034150" y="940200"/>
              <a:ext cx="41850" cy="29475"/>
            </a:xfrm>
            <a:custGeom>
              <a:avLst/>
              <a:gdLst/>
              <a:ahLst/>
              <a:cxnLst/>
              <a:rect l="l" t="t" r="r" b="b"/>
              <a:pathLst>
                <a:path w="1674" h="1179" extrusionOk="0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2043875" y="947600"/>
              <a:ext cx="29350" cy="19350"/>
            </a:xfrm>
            <a:custGeom>
              <a:avLst/>
              <a:gdLst/>
              <a:ahLst/>
              <a:cxnLst/>
              <a:rect l="l" t="t" r="r" b="b"/>
              <a:pathLst>
                <a:path w="1174" h="774" extrusionOk="0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2093925" y="917650"/>
              <a:ext cx="20200" cy="11125"/>
            </a:xfrm>
            <a:custGeom>
              <a:avLst/>
              <a:gdLst/>
              <a:ahLst/>
              <a:cxnLst/>
              <a:rect l="l" t="t" r="r" b="b"/>
              <a:pathLst>
                <a:path w="808" h="445" extrusionOk="0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2135225" y="957850"/>
              <a:ext cx="12225" cy="11225"/>
            </a:xfrm>
            <a:custGeom>
              <a:avLst/>
              <a:gdLst/>
              <a:ahLst/>
              <a:cxnLst/>
              <a:rect l="l" t="t" r="r" b="b"/>
              <a:pathLst>
                <a:path w="489" h="449" extrusionOk="0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2087975" y="914225"/>
              <a:ext cx="27175" cy="16800"/>
            </a:xfrm>
            <a:custGeom>
              <a:avLst/>
              <a:gdLst/>
              <a:ahLst/>
              <a:cxnLst/>
              <a:rect l="l" t="t" r="r" b="b"/>
              <a:pathLst>
                <a:path w="1087" h="672" extrusionOk="0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2098625" y="917675"/>
              <a:ext cx="15500" cy="11075"/>
            </a:xfrm>
            <a:custGeom>
              <a:avLst/>
              <a:gdLst/>
              <a:ahLst/>
              <a:cxnLst/>
              <a:rect l="l" t="t" r="r" b="b"/>
              <a:pathLst>
                <a:path w="620" h="443" extrusionOk="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1990675" y="994325"/>
              <a:ext cx="25350" cy="26525"/>
            </a:xfrm>
            <a:custGeom>
              <a:avLst/>
              <a:gdLst/>
              <a:ahLst/>
              <a:cxnLst/>
              <a:rect l="l" t="t" r="r" b="b"/>
              <a:pathLst>
                <a:path w="1014" h="1061" extrusionOk="0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2006050" y="989875"/>
              <a:ext cx="14800" cy="20075"/>
            </a:xfrm>
            <a:custGeom>
              <a:avLst/>
              <a:gdLst/>
              <a:ahLst/>
              <a:cxnLst/>
              <a:rect l="l" t="t" r="r" b="b"/>
              <a:pathLst>
                <a:path w="592" h="803" extrusionOk="0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1982375" y="998775"/>
              <a:ext cx="32425" cy="29500"/>
            </a:xfrm>
            <a:custGeom>
              <a:avLst/>
              <a:gdLst/>
              <a:ahLst/>
              <a:cxnLst/>
              <a:rect l="l" t="t" r="r" b="b"/>
              <a:pathLst>
                <a:path w="1297" h="1180" extrusionOk="0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1993250" y="994325"/>
              <a:ext cx="22775" cy="21375"/>
            </a:xfrm>
            <a:custGeom>
              <a:avLst/>
              <a:gdLst/>
              <a:ahLst/>
              <a:cxnLst/>
              <a:rect l="l" t="t" r="r" b="b"/>
              <a:pathLst>
                <a:path w="911" h="855" extrusionOk="0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2014675" y="1040825"/>
              <a:ext cx="46550" cy="37250"/>
            </a:xfrm>
            <a:custGeom>
              <a:avLst/>
              <a:gdLst/>
              <a:ahLst/>
              <a:cxnLst/>
              <a:rect l="l" t="t" r="r" b="b"/>
              <a:pathLst>
                <a:path w="1862" h="1490" extrusionOk="0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2017025" y="1040875"/>
              <a:ext cx="43400" cy="27625"/>
            </a:xfrm>
            <a:custGeom>
              <a:avLst/>
              <a:gdLst/>
              <a:ahLst/>
              <a:cxnLst/>
              <a:rect l="l" t="t" r="r" b="b"/>
              <a:pathLst>
                <a:path w="1736" h="1105" extrusionOk="0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2010475" y="1060875"/>
              <a:ext cx="59375" cy="30150"/>
            </a:xfrm>
            <a:custGeom>
              <a:avLst/>
              <a:gdLst/>
              <a:ahLst/>
              <a:cxnLst/>
              <a:rect l="l" t="t" r="r" b="b"/>
              <a:pathLst>
                <a:path w="2375" h="1206" extrusionOk="0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2054750" y="1107775"/>
              <a:ext cx="36100" cy="20900"/>
            </a:xfrm>
            <a:custGeom>
              <a:avLst/>
              <a:gdLst/>
              <a:ahLst/>
              <a:cxnLst/>
              <a:rect l="l" t="t" r="r" b="b"/>
              <a:pathLst>
                <a:path w="1444" h="836" extrusionOk="0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2058350" y="1119625"/>
              <a:ext cx="27075" cy="16125"/>
            </a:xfrm>
            <a:custGeom>
              <a:avLst/>
              <a:gdLst/>
              <a:ahLst/>
              <a:cxnLst/>
              <a:rect l="l" t="t" r="r" b="b"/>
              <a:pathLst>
                <a:path w="1083" h="645" extrusionOk="0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2115125" y="1040775"/>
              <a:ext cx="71075" cy="59300"/>
            </a:xfrm>
            <a:custGeom>
              <a:avLst/>
              <a:gdLst/>
              <a:ahLst/>
              <a:cxnLst/>
              <a:rect l="l" t="t" r="r" b="b"/>
              <a:pathLst>
                <a:path w="2843" h="2372" extrusionOk="0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2116675" y="1040800"/>
              <a:ext cx="64600" cy="48100"/>
            </a:xfrm>
            <a:custGeom>
              <a:avLst/>
              <a:gdLst/>
              <a:ahLst/>
              <a:cxnLst/>
              <a:rect l="l" t="t" r="r" b="b"/>
              <a:pathLst>
                <a:path w="2584" h="1924" extrusionOk="0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2110425" y="1065100"/>
              <a:ext cx="81725" cy="51375"/>
            </a:xfrm>
            <a:custGeom>
              <a:avLst/>
              <a:gdLst/>
              <a:ahLst/>
              <a:cxnLst/>
              <a:rect l="l" t="t" r="r" b="b"/>
              <a:pathLst>
                <a:path w="3269" h="2055" extrusionOk="0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2060400" y="1000950"/>
              <a:ext cx="15075" cy="10100"/>
            </a:xfrm>
            <a:custGeom>
              <a:avLst/>
              <a:gdLst/>
              <a:ahLst/>
              <a:cxnLst/>
              <a:rect l="l" t="t" r="r" b="b"/>
              <a:pathLst>
                <a:path w="603" h="404" extrusionOk="0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2060300" y="1004300"/>
              <a:ext cx="17850" cy="9425"/>
            </a:xfrm>
            <a:custGeom>
              <a:avLst/>
              <a:gdLst/>
              <a:ahLst/>
              <a:cxnLst/>
              <a:rect l="l" t="t" r="r" b="b"/>
              <a:pathLst>
                <a:path w="714" h="377" extrusionOk="0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2060500" y="1001000"/>
              <a:ext cx="13250" cy="8250"/>
            </a:xfrm>
            <a:custGeom>
              <a:avLst/>
              <a:gdLst/>
              <a:ahLst/>
              <a:cxnLst/>
              <a:rect l="l" t="t" r="r" b="b"/>
              <a:pathLst>
                <a:path w="530" h="330" extrusionOk="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2122825" y="999250"/>
              <a:ext cx="11800" cy="10400"/>
            </a:xfrm>
            <a:custGeom>
              <a:avLst/>
              <a:gdLst/>
              <a:ahLst/>
              <a:cxnLst/>
              <a:rect l="l" t="t" r="r" b="b"/>
              <a:pathLst>
                <a:path w="472" h="416" extrusionOk="0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2114525" y="995675"/>
              <a:ext cx="24100" cy="18925"/>
            </a:xfrm>
            <a:custGeom>
              <a:avLst/>
              <a:gdLst/>
              <a:ahLst/>
              <a:cxnLst/>
              <a:rect l="l" t="t" r="r" b="b"/>
              <a:pathLst>
                <a:path w="964" h="757" extrusionOk="0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2187300" y="1009025"/>
              <a:ext cx="7300" cy="6025"/>
            </a:xfrm>
            <a:custGeom>
              <a:avLst/>
              <a:gdLst/>
              <a:ahLst/>
              <a:cxnLst/>
              <a:rect l="l" t="t" r="r" b="b"/>
              <a:pathLst>
                <a:path w="292" h="241" extrusionOk="0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2139125" y="956125"/>
              <a:ext cx="8125" cy="5550"/>
            </a:xfrm>
            <a:custGeom>
              <a:avLst/>
              <a:gdLst/>
              <a:ahLst/>
              <a:cxnLst/>
              <a:rect l="l" t="t" r="r" b="b"/>
              <a:pathLst>
                <a:path w="325" h="222" extrusionOk="0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2185450" y="971825"/>
              <a:ext cx="8025" cy="6350"/>
            </a:xfrm>
            <a:custGeom>
              <a:avLst/>
              <a:gdLst/>
              <a:ahLst/>
              <a:cxnLst/>
              <a:rect l="l" t="t" r="r" b="b"/>
              <a:pathLst>
                <a:path w="321" h="254" extrusionOk="0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2141175" y="929525"/>
              <a:ext cx="15800" cy="8275"/>
            </a:xfrm>
            <a:custGeom>
              <a:avLst/>
              <a:gdLst/>
              <a:ahLst/>
              <a:cxnLst/>
              <a:rect l="l" t="t" r="r" b="b"/>
              <a:pathLst>
                <a:path w="632" h="331" extrusionOk="0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1984850" y="1062525"/>
              <a:ext cx="16325" cy="26225"/>
            </a:xfrm>
            <a:custGeom>
              <a:avLst/>
              <a:gdLst/>
              <a:ahLst/>
              <a:cxnLst/>
              <a:rect l="l" t="t" r="r" b="b"/>
              <a:pathLst>
                <a:path w="653" h="1049" extrusionOk="0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9"/>
            <p:cNvSpPr/>
            <p:nvPr/>
          </p:nvSpPr>
          <p:spPr>
            <a:xfrm>
              <a:off x="1983200" y="1063650"/>
              <a:ext cx="15200" cy="25025"/>
            </a:xfrm>
            <a:custGeom>
              <a:avLst/>
              <a:gdLst/>
              <a:ahLst/>
              <a:cxnLst/>
              <a:rect l="l" t="t" r="r" b="b"/>
              <a:pathLst>
                <a:path w="608" h="1001" extrusionOk="0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9"/>
            <p:cNvSpPr/>
            <p:nvPr/>
          </p:nvSpPr>
          <p:spPr>
            <a:xfrm>
              <a:off x="1986775" y="1072675"/>
              <a:ext cx="11825" cy="15925"/>
            </a:xfrm>
            <a:custGeom>
              <a:avLst/>
              <a:gdLst/>
              <a:ahLst/>
              <a:cxnLst/>
              <a:rect l="l" t="t" r="r" b="b"/>
              <a:pathLst>
                <a:path w="473" h="637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9"/>
            <p:cNvSpPr/>
            <p:nvPr/>
          </p:nvSpPr>
          <p:spPr>
            <a:xfrm>
              <a:off x="2181250" y="971800"/>
              <a:ext cx="11925" cy="9675"/>
            </a:xfrm>
            <a:custGeom>
              <a:avLst/>
              <a:gdLst/>
              <a:ahLst/>
              <a:cxnLst/>
              <a:rect l="l" t="t" r="r" b="b"/>
              <a:pathLst>
                <a:path w="477" h="387" extrusionOk="0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3" name="Google Shape;2353;p19"/>
          <p:cNvGrpSpPr/>
          <p:nvPr/>
        </p:nvGrpSpPr>
        <p:grpSpPr>
          <a:xfrm>
            <a:off x="1864784" y="3106012"/>
            <a:ext cx="1956593" cy="897079"/>
            <a:chOff x="1807600" y="2503350"/>
            <a:chExt cx="934425" cy="428425"/>
          </a:xfrm>
        </p:grpSpPr>
        <p:sp>
          <p:nvSpPr>
            <p:cNvPr id="2354" name="Google Shape;2354;p19"/>
            <p:cNvSpPr/>
            <p:nvPr/>
          </p:nvSpPr>
          <p:spPr>
            <a:xfrm>
              <a:off x="1936550" y="2606050"/>
              <a:ext cx="778725" cy="325725"/>
            </a:xfrm>
            <a:custGeom>
              <a:avLst/>
              <a:gdLst/>
              <a:ahLst/>
              <a:cxnLst/>
              <a:rect l="l" t="t" r="r" b="b"/>
              <a:pathLst>
                <a:path w="31149" h="13029" fill="none" extrusionOk="0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w="2575" cap="flat" cmpd="sng">
              <a:solidFill>
                <a:srgbClr val="DCDCDC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9"/>
            <p:cNvSpPr/>
            <p:nvPr/>
          </p:nvSpPr>
          <p:spPr>
            <a:xfrm>
              <a:off x="2617850" y="2549775"/>
              <a:ext cx="88925" cy="74775"/>
            </a:xfrm>
            <a:custGeom>
              <a:avLst/>
              <a:gdLst/>
              <a:ahLst/>
              <a:cxnLst/>
              <a:rect l="l" t="t" r="r" b="b"/>
              <a:pathLst>
                <a:path w="3557" h="2991" extrusionOk="0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9"/>
            <p:cNvSpPr/>
            <p:nvPr/>
          </p:nvSpPr>
          <p:spPr>
            <a:xfrm>
              <a:off x="2620125" y="2549775"/>
              <a:ext cx="86650" cy="44525"/>
            </a:xfrm>
            <a:custGeom>
              <a:avLst/>
              <a:gdLst/>
              <a:ahLst/>
              <a:cxnLst/>
              <a:rect l="l" t="t" r="r" b="b"/>
              <a:pathLst>
                <a:path w="3466" h="1781" extrusionOk="0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2684600" y="2588625"/>
              <a:ext cx="34675" cy="39800"/>
            </a:xfrm>
            <a:custGeom>
              <a:avLst/>
              <a:gdLst/>
              <a:ahLst/>
              <a:cxnLst/>
              <a:rect l="l" t="t" r="r" b="b"/>
              <a:pathLst>
                <a:path w="1387" h="1592" extrusionOk="0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9"/>
            <p:cNvSpPr/>
            <p:nvPr/>
          </p:nvSpPr>
          <p:spPr>
            <a:xfrm>
              <a:off x="2705825" y="2606775"/>
              <a:ext cx="18975" cy="25050"/>
            </a:xfrm>
            <a:custGeom>
              <a:avLst/>
              <a:gdLst/>
              <a:ahLst/>
              <a:cxnLst/>
              <a:rect l="l" t="t" r="r" b="b"/>
              <a:pathLst>
                <a:path w="759" h="1002" extrusionOk="0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9"/>
            <p:cNvSpPr/>
            <p:nvPr/>
          </p:nvSpPr>
          <p:spPr>
            <a:xfrm>
              <a:off x="2711350" y="2610275"/>
              <a:ext cx="28525" cy="33850"/>
            </a:xfrm>
            <a:custGeom>
              <a:avLst/>
              <a:gdLst/>
              <a:ahLst/>
              <a:cxnLst/>
              <a:rect l="l" t="t" r="r" b="b"/>
              <a:pathLst>
                <a:path w="1141" h="1354" extrusionOk="0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2684600" y="2588625"/>
              <a:ext cx="55275" cy="35925"/>
            </a:xfrm>
            <a:custGeom>
              <a:avLst/>
              <a:gdLst/>
              <a:ahLst/>
              <a:cxnLst/>
              <a:rect l="l" t="t" r="r" b="b"/>
              <a:pathLst>
                <a:path w="2211" h="1437" extrusionOk="0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9"/>
            <p:cNvSpPr/>
            <p:nvPr/>
          </p:nvSpPr>
          <p:spPr>
            <a:xfrm>
              <a:off x="2726625" y="26340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9"/>
            <p:cNvSpPr/>
            <p:nvPr/>
          </p:nvSpPr>
          <p:spPr>
            <a:xfrm>
              <a:off x="2628100" y="2552200"/>
              <a:ext cx="30175" cy="43600"/>
            </a:xfrm>
            <a:custGeom>
              <a:avLst/>
              <a:gdLst/>
              <a:ahLst/>
              <a:cxnLst/>
              <a:rect l="l" t="t" r="r" b="b"/>
              <a:pathLst>
                <a:path w="1207" h="1744" extrusionOk="0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2630675" y="2552175"/>
              <a:ext cx="27600" cy="43550"/>
            </a:xfrm>
            <a:custGeom>
              <a:avLst/>
              <a:gdLst/>
              <a:ahLst/>
              <a:cxnLst/>
              <a:rect l="l" t="t" r="r" b="b"/>
              <a:pathLst>
                <a:path w="1104" h="1742" extrusionOk="0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2604025" y="2604625"/>
              <a:ext cx="69225" cy="73025"/>
            </a:xfrm>
            <a:custGeom>
              <a:avLst/>
              <a:gdLst/>
              <a:ahLst/>
              <a:cxnLst/>
              <a:rect l="l" t="t" r="r" b="b"/>
              <a:pathLst>
                <a:path w="2769" h="2921" fill="none" extrusionOk="0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2610775" y="2608725"/>
              <a:ext cx="30575" cy="49225"/>
            </a:xfrm>
            <a:custGeom>
              <a:avLst/>
              <a:gdLst/>
              <a:ahLst/>
              <a:cxnLst/>
              <a:rect l="l" t="t" r="r" b="b"/>
              <a:pathLst>
                <a:path w="1223" h="1969" fill="none" extrusionOk="0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2618475" y="2613450"/>
              <a:ext cx="30675" cy="49325"/>
            </a:xfrm>
            <a:custGeom>
              <a:avLst/>
              <a:gdLst/>
              <a:ahLst/>
              <a:cxnLst/>
              <a:rect l="l" t="t" r="r" b="b"/>
              <a:pathLst>
                <a:path w="1227" h="1973" fill="none" extrusionOk="0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2626275" y="2618250"/>
              <a:ext cx="30575" cy="49350"/>
            </a:xfrm>
            <a:custGeom>
              <a:avLst/>
              <a:gdLst/>
              <a:ahLst/>
              <a:cxnLst/>
              <a:rect l="l" t="t" r="r" b="b"/>
              <a:pathLst>
                <a:path w="1223" h="1974" fill="none" extrusionOk="0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2633950" y="2623175"/>
              <a:ext cx="30675" cy="49250"/>
            </a:xfrm>
            <a:custGeom>
              <a:avLst/>
              <a:gdLst/>
              <a:ahLst/>
              <a:cxnLst/>
              <a:rect l="l" t="t" r="r" b="b"/>
              <a:pathLst>
                <a:path w="1227" h="1970" fill="none" extrusionOk="0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2608950" y="2645225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2613975" y="2637025"/>
              <a:ext cx="39275" cy="24225"/>
            </a:xfrm>
            <a:custGeom>
              <a:avLst/>
              <a:gdLst/>
              <a:ahLst/>
              <a:cxnLst/>
              <a:rect l="l" t="t" r="r" b="b"/>
              <a:pathLst>
                <a:path w="1571" h="969" fill="none" extrusionOk="0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2619100" y="2628825"/>
              <a:ext cx="39075" cy="24225"/>
            </a:xfrm>
            <a:custGeom>
              <a:avLst/>
              <a:gdLst/>
              <a:ahLst/>
              <a:cxnLst/>
              <a:rect l="l" t="t" r="r" b="b"/>
              <a:pathLst>
                <a:path w="1563" h="969" fill="none" extrusionOk="0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2624225" y="2620625"/>
              <a:ext cx="39075" cy="24425"/>
            </a:xfrm>
            <a:custGeom>
              <a:avLst/>
              <a:gdLst/>
              <a:ahLst/>
              <a:cxnLst/>
              <a:rect l="l" t="t" r="r" b="b"/>
              <a:pathLst>
                <a:path w="1563" h="977" fill="none" extrusionOk="0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2629250" y="2612425"/>
              <a:ext cx="39175" cy="24425"/>
            </a:xfrm>
            <a:custGeom>
              <a:avLst/>
              <a:gdLst/>
              <a:ahLst/>
              <a:cxnLst/>
              <a:rect l="l" t="t" r="r" b="b"/>
              <a:pathLst>
                <a:path w="1567" h="977" fill="none" extrusionOk="0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2652100" y="2607300"/>
              <a:ext cx="4950" cy="8125"/>
            </a:xfrm>
            <a:custGeom>
              <a:avLst/>
              <a:gdLst/>
              <a:ahLst/>
              <a:cxnLst/>
              <a:rect l="l" t="t" r="r" b="b"/>
              <a:pathLst>
                <a:path w="198" h="325" fill="none" extrusionOk="0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2666750" y="2503350"/>
              <a:ext cx="69225" cy="73100"/>
            </a:xfrm>
            <a:custGeom>
              <a:avLst/>
              <a:gdLst/>
              <a:ahLst/>
              <a:cxnLst/>
              <a:rect l="l" t="t" r="r" b="b"/>
              <a:pathLst>
                <a:path w="2769" h="2924" fill="none" extrusionOk="0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2673525" y="2507550"/>
              <a:ext cx="30575" cy="49225"/>
            </a:xfrm>
            <a:custGeom>
              <a:avLst/>
              <a:gdLst/>
              <a:ahLst/>
              <a:cxnLst/>
              <a:rect l="l" t="t" r="r" b="b"/>
              <a:pathLst>
                <a:path w="1223" h="1969" fill="none" extrusionOk="0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2681200" y="2512375"/>
              <a:ext cx="30700" cy="49325"/>
            </a:xfrm>
            <a:custGeom>
              <a:avLst/>
              <a:gdLst/>
              <a:ahLst/>
              <a:cxnLst/>
              <a:rect l="l" t="t" r="r" b="b"/>
              <a:pathLst>
                <a:path w="1228" h="1973" fill="none" extrusionOk="0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2689100" y="2517175"/>
              <a:ext cx="30475" cy="49250"/>
            </a:xfrm>
            <a:custGeom>
              <a:avLst/>
              <a:gdLst/>
              <a:ahLst/>
              <a:cxnLst/>
              <a:rect l="l" t="t" r="r" b="b"/>
              <a:pathLst>
                <a:path w="1219" h="1970" fill="none" extrusionOk="0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2696800" y="2522000"/>
              <a:ext cx="30575" cy="49325"/>
            </a:xfrm>
            <a:custGeom>
              <a:avLst/>
              <a:gdLst/>
              <a:ahLst/>
              <a:cxnLst/>
              <a:rect l="l" t="t" r="r" b="b"/>
              <a:pathLst>
                <a:path w="1223" h="1973" fill="none" extrusionOk="0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2691875" y="2511550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2686750" y="2519750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2681625" y="2527950"/>
              <a:ext cx="39275" cy="24325"/>
            </a:xfrm>
            <a:custGeom>
              <a:avLst/>
              <a:gdLst/>
              <a:ahLst/>
              <a:cxnLst/>
              <a:rect l="l" t="t" r="r" b="b"/>
              <a:pathLst>
                <a:path w="1571" h="973" fill="none" extrusionOk="0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2676700" y="2536150"/>
              <a:ext cx="39075" cy="24325"/>
            </a:xfrm>
            <a:custGeom>
              <a:avLst/>
              <a:gdLst/>
              <a:ahLst/>
              <a:cxnLst/>
              <a:rect l="l" t="t" r="r" b="b"/>
              <a:pathLst>
                <a:path w="1563" h="973" fill="none" extrusionOk="0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2671575" y="2544350"/>
              <a:ext cx="39075" cy="24325"/>
            </a:xfrm>
            <a:custGeom>
              <a:avLst/>
              <a:gdLst/>
              <a:ahLst/>
              <a:cxnLst/>
              <a:rect l="l" t="t" r="r" b="b"/>
              <a:pathLst>
                <a:path w="1563" h="973" fill="none" extrusionOk="0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2679375" y="2563525"/>
              <a:ext cx="5050" cy="8025"/>
            </a:xfrm>
            <a:custGeom>
              <a:avLst/>
              <a:gdLst/>
              <a:ahLst/>
              <a:cxnLst/>
              <a:rect l="l" t="t" r="r" b="b"/>
              <a:pathLst>
                <a:path w="202" h="321" fill="none" extrusionOk="0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2730325" y="2628725"/>
              <a:ext cx="11700" cy="7200"/>
            </a:xfrm>
            <a:custGeom>
              <a:avLst/>
              <a:gdLst/>
              <a:ahLst/>
              <a:cxnLst/>
              <a:rect l="l" t="t" r="r" b="b"/>
              <a:pathLst>
                <a:path w="468" h="288" fill="none" extrusionOk="0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w="1325" cap="flat" cmpd="sng">
              <a:solidFill>
                <a:srgbClr val="71717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2641950" y="2590850"/>
              <a:ext cx="23300" cy="15125"/>
            </a:xfrm>
            <a:custGeom>
              <a:avLst/>
              <a:gdLst/>
              <a:ahLst/>
              <a:cxnLst/>
              <a:rect l="l" t="t" r="r" b="b"/>
              <a:pathLst>
                <a:path w="932" h="605" extrusionOk="0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1825425" y="2680375"/>
              <a:ext cx="46875" cy="50150"/>
            </a:xfrm>
            <a:custGeom>
              <a:avLst/>
              <a:gdLst/>
              <a:ahLst/>
              <a:cxnLst/>
              <a:rect l="l" t="t" r="r" b="b"/>
              <a:pathLst>
                <a:path w="1875" h="2006" extrusionOk="0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1825425" y="2680475"/>
              <a:ext cx="46875" cy="50225"/>
            </a:xfrm>
            <a:custGeom>
              <a:avLst/>
              <a:gdLst/>
              <a:ahLst/>
              <a:cxnLst/>
              <a:rect l="l" t="t" r="r" b="b"/>
              <a:pathLst>
                <a:path w="1875" h="2009" extrusionOk="0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9"/>
            <p:cNvSpPr/>
            <p:nvPr/>
          </p:nvSpPr>
          <p:spPr>
            <a:xfrm>
              <a:off x="1858550" y="2663675"/>
              <a:ext cx="144675" cy="143650"/>
            </a:xfrm>
            <a:custGeom>
              <a:avLst/>
              <a:gdLst/>
              <a:ahLst/>
              <a:cxnLst/>
              <a:rect l="l" t="t" r="r" b="b"/>
              <a:pathLst>
                <a:path w="5787" h="5746" extrusionOk="0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9"/>
            <p:cNvSpPr/>
            <p:nvPr/>
          </p:nvSpPr>
          <p:spPr>
            <a:xfrm>
              <a:off x="1860275" y="2702125"/>
              <a:ext cx="138950" cy="105200"/>
            </a:xfrm>
            <a:custGeom>
              <a:avLst/>
              <a:gdLst/>
              <a:ahLst/>
              <a:cxnLst/>
              <a:rect l="l" t="t" r="r" b="b"/>
              <a:pathLst>
                <a:path w="5558" h="4208" extrusionOk="0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1809025" y="2554325"/>
              <a:ext cx="156050" cy="136625"/>
            </a:xfrm>
            <a:custGeom>
              <a:avLst/>
              <a:gdLst/>
              <a:ahLst/>
              <a:cxnLst/>
              <a:rect l="l" t="t" r="r" b="b"/>
              <a:pathLst>
                <a:path w="6242" h="5465" extrusionOk="0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9"/>
            <p:cNvSpPr/>
            <p:nvPr/>
          </p:nvSpPr>
          <p:spPr>
            <a:xfrm>
              <a:off x="1822550" y="2568100"/>
              <a:ext cx="137400" cy="127500"/>
            </a:xfrm>
            <a:custGeom>
              <a:avLst/>
              <a:gdLst/>
              <a:ahLst/>
              <a:cxnLst/>
              <a:rect l="l" t="t" r="r" b="b"/>
              <a:pathLst>
                <a:path w="5496" h="5100" extrusionOk="0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9"/>
            <p:cNvSpPr/>
            <p:nvPr/>
          </p:nvSpPr>
          <p:spPr>
            <a:xfrm>
              <a:off x="1807600" y="2588125"/>
              <a:ext cx="139550" cy="113375"/>
            </a:xfrm>
            <a:custGeom>
              <a:avLst/>
              <a:gdLst/>
              <a:ahLst/>
              <a:cxnLst/>
              <a:rect l="l" t="t" r="r" b="b"/>
              <a:pathLst>
                <a:path w="5582" h="4535" extrusionOk="0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9"/>
            <p:cNvSpPr/>
            <p:nvPr/>
          </p:nvSpPr>
          <p:spPr>
            <a:xfrm>
              <a:off x="1815800" y="2663325"/>
              <a:ext cx="29850" cy="24575"/>
            </a:xfrm>
            <a:custGeom>
              <a:avLst/>
              <a:gdLst/>
              <a:ahLst/>
              <a:cxnLst/>
              <a:rect l="l" t="t" r="r" b="b"/>
              <a:pathLst>
                <a:path w="1194" h="983" extrusionOk="0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9"/>
            <p:cNvSpPr/>
            <p:nvPr/>
          </p:nvSpPr>
          <p:spPr>
            <a:xfrm>
              <a:off x="1813425" y="2668575"/>
              <a:ext cx="28425" cy="21000"/>
            </a:xfrm>
            <a:custGeom>
              <a:avLst/>
              <a:gdLst/>
              <a:ahLst/>
              <a:cxnLst/>
              <a:rect l="l" t="t" r="r" b="b"/>
              <a:pathLst>
                <a:path w="1137" h="840" extrusionOk="0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9"/>
            <p:cNvSpPr/>
            <p:nvPr/>
          </p:nvSpPr>
          <p:spPr>
            <a:xfrm>
              <a:off x="1887000" y="2576025"/>
              <a:ext cx="40350" cy="13650"/>
            </a:xfrm>
            <a:custGeom>
              <a:avLst/>
              <a:gdLst/>
              <a:ahLst/>
              <a:cxnLst/>
              <a:rect l="l" t="t" r="r" b="b"/>
              <a:pathLst>
                <a:path w="1614" h="546" extrusionOk="0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9"/>
            <p:cNvSpPr/>
            <p:nvPr/>
          </p:nvSpPr>
          <p:spPr>
            <a:xfrm>
              <a:off x="2028825" y="2623325"/>
              <a:ext cx="41025" cy="40250"/>
            </a:xfrm>
            <a:custGeom>
              <a:avLst/>
              <a:gdLst/>
              <a:ahLst/>
              <a:cxnLst/>
              <a:rect l="l" t="t" r="r" b="b"/>
              <a:pathLst>
                <a:path w="1641" h="1610" extrusionOk="0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9"/>
            <p:cNvSpPr/>
            <p:nvPr/>
          </p:nvSpPr>
          <p:spPr>
            <a:xfrm>
              <a:off x="2056500" y="2631075"/>
              <a:ext cx="27300" cy="16925"/>
            </a:xfrm>
            <a:custGeom>
              <a:avLst/>
              <a:gdLst/>
              <a:ahLst/>
              <a:cxnLst/>
              <a:rect l="l" t="t" r="r" b="b"/>
              <a:pathLst>
                <a:path w="1092" h="677" extrusionOk="0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2053625" y="2616750"/>
              <a:ext cx="28325" cy="20950"/>
            </a:xfrm>
            <a:custGeom>
              <a:avLst/>
              <a:gdLst/>
              <a:ahLst/>
              <a:cxnLst/>
              <a:rect l="l" t="t" r="r" b="b"/>
              <a:pathLst>
                <a:path w="1133" h="838" extrusionOk="0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2044800" y="2607200"/>
              <a:ext cx="23300" cy="25750"/>
            </a:xfrm>
            <a:custGeom>
              <a:avLst/>
              <a:gdLst/>
              <a:ahLst/>
              <a:cxnLst/>
              <a:rect l="l" t="t" r="r" b="b"/>
              <a:pathLst>
                <a:path w="932" h="1030" extrusionOk="0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2035475" y="2612675"/>
              <a:ext cx="13350" cy="25725"/>
            </a:xfrm>
            <a:custGeom>
              <a:avLst/>
              <a:gdLst/>
              <a:ahLst/>
              <a:cxnLst/>
              <a:rect l="l" t="t" r="r" b="b"/>
              <a:pathLst>
                <a:path w="534" h="1029" extrusionOk="0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2052200" y="2645725"/>
              <a:ext cx="26050" cy="11425"/>
            </a:xfrm>
            <a:custGeom>
              <a:avLst/>
              <a:gdLst/>
              <a:ahLst/>
              <a:cxnLst/>
              <a:rect l="l" t="t" r="r" b="b"/>
              <a:pathLst>
                <a:path w="1042" h="457" extrusionOk="0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2058025" y="2608425"/>
              <a:ext cx="10075" cy="18775"/>
            </a:xfrm>
            <a:custGeom>
              <a:avLst/>
              <a:gdLst/>
              <a:ahLst/>
              <a:cxnLst/>
              <a:rect l="l" t="t" r="r" b="b"/>
              <a:pathLst>
                <a:path w="403" h="751" extrusionOk="0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2045025" y="2613025"/>
              <a:ext cx="5000" cy="9475"/>
            </a:xfrm>
            <a:custGeom>
              <a:avLst/>
              <a:gdLst/>
              <a:ahLst/>
              <a:cxnLst/>
              <a:rect l="l" t="t" r="r" b="b"/>
              <a:pathLst>
                <a:path w="200" h="379" extrusionOk="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2037625" y="2647575"/>
              <a:ext cx="40625" cy="16075"/>
            </a:xfrm>
            <a:custGeom>
              <a:avLst/>
              <a:gdLst/>
              <a:ahLst/>
              <a:cxnLst/>
              <a:rect l="l" t="t" r="r" b="b"/>
              <a:pathLst>
                <a:path w="1625" h="643" extrusionOk="0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2063775" y="2617950"/>
              <a:ext cx="18075" cy="18175"/>
            </a:xfrm>
            <a:custGeom>
              <a:avLst/>
              <a:gdLst/>
              <a:ahLst/>
              <a:cxnLst/>
              <a:rect l="l" t="t" r="r" b="b"/>
              <a:pathLst>
                <a:path w="723" h="727" extrusionOk="0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2067975" y="2632300"/>
              <a:ext cx="15825" cy="13875"/>
            </a:xfrm>
            <a:custGeom>
              <a:avLst/>
              <a:gdLst/>
              <a:ahLst/>
              <a:cxnLst/>
              <a:rect l="l" t="t" r="r" b="b"/>
              <a:pathLst>
                <a:path w="633" h="555" extrusionOk="0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1978800" y="2639075"/>
              <a:ext cx="58750" cy="49250"/>
            </a:xfrm>
            <a:custGeom>
              <a:avLst/>
              <a:gdLst/>
              <a:ahLst/>
              <a:cxnLst/>
              <a:rect l="l" t="t" r="r" b="b"/>
              <a:pathLst>
                <a:path w="2350" h="1970" extrusionOk="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1978800" y="2661925"/>
              <a:ext cx="58750" cy="26550"/>
            </a:xfrm>
            <a:custGeom>
              <a:avLst/>
              <a:gdLst/>
              <a:ahLst/>
              <a:cxnLst/>
              <a:rect l="l" t="t" r="r" b="b"/>
              <a:pathLst>
                <a:path w="2350" h="1062" extrusionOk="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2022450" y="2639175"/>
              <a:ext cx="350" cy="75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2021850" y="2634975"/>
              <a:ext cx="25125" cy="33525"/>
            </a:xfrm>
            <a:custGeom>
              <a:avLst/>
              <a:gdLst/>
              <a:ahLst/>
              <a:cxnLst/>
              <a:rect l="l" t="t" r="r" b="b"/>
              <a:pathLst>
                <a:path w="1005" h="1341" extrusionOk="0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025950" y="2635150"/>
              <a:ext cx="21025" cy="33400"/>
            </a:xfrm>
            <a:custGeom>
              <a:avLst/>
              <a:gdLst/>
              <a:ahLst/>
              <a:cxnLst/>
              <a:rect l="l" t="t" r="r" b="b"/>
              <a:pathLst>
                <a:path w="841" h="1336" extrusionOk="0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1871050" y="2639950"/>
              <a:ext cx="174400" cy="172900"/>
            </a:xfrm>
            <a:custGeom>
              <a:avLst/>
              <a:gdLst/>
              <a:ahLst/>
              <a:cxnLst/>
              <a:rect l="l" t="t" r="r" b="b"/>
              <a:pathLst>
                <a:path w="6976" h="6916" extrusionOk="0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1871675" y="2639900"/>
              <a:ext cx="146500" cy="70025"/>
            </a:xfrm>
            <a:custGeom>
              <a:avLst/>
              <a:gdLst/>
              <a:ahLst/>
              <a:cxnLst/>
              <a:rect l="l" t="t" r="r" b="b"/>
              <a:pathLst>
                <a:path w="5860" h="2801" extrusionOk="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2013950" y="2705600"/>
              <a:ext cx="26875" cy="34775"/>
            </a:xfrm>
            <a:custGeom>
              <a:avLst/>
              <a:gdLst/>
              <a:ahLst/>
              <a:cxnLst/>
              <a:rect l="l" t="t" r="r" b="b"/>
              <a:pathLst>
                <a:path w="1075" h="1391" extrusionOk="0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1932550" y="2661525"/>
              <a:ext cx="80600" cy="64075"/>
            </a:xfrm>
            <a:custGeom>
              <a:avLst/>
              <a:gdLst/>
              <a:ahLst/>
              <a:cxnLst/>
              <a:rect l="l" t="t" r="r" b="b"/>
              <a:pathLst>
                <a:path w="3224" h="2563" extrusionOk="0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1936350" y="2716900"/>
              <a:ext cx="15925" cy="14125"/>
            </a:xfrm>
            <a:custGeom>
              <a:avLst/>
              <a:gdLst/>
              <a:ahLst/>
              <a:cxnLst/>
              <a:rect l="l" t="t" r="r" b="b"/>
              <a:pathLst>
                <a:path w="637" h="565" extrusionOk="0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1920775" y="2690225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1937575" y="2716850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1921475" y="2690125"/>
              <a:ext cx="12325" cy="10075"/>
            </a:xfrm>
            <a:custGeom>
              <a:avLst/>
              <a:gdLst/>
              <a:ahLst/>
              <a:cxnLst/>
              <a:rect l="l" t="t" r="r" b="b"/>
              <a:pathLst>
                <a:path w="493" h="403" extrusionOk="0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1934500" y="2644200"/>
              <a:ext cx="79275" cy="67150"/>
            </a:xfrm>
            <a:custGeom>
              <a:avLst/>
              <a:gdLst/>
              <a:ahLst/>
              <a:cxnLst/>
              <a:rect l="l" t="t" r="r" b="b"/>
              <a:pathLst>
                <a:path w="3171" h="2686" extrusionOk="0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1941875" y="2707000"/>
              <a:ext cx="19925" cy="19675"/>
            </a:xfrm>
            <a:custGeom>
              <a:avLst/>
              <a:gdLst/>
              <a:ahLst/>
              <a:cxnLst/>
              <a:rect l="l" t="t" r="r" b="b"/>
              <a:pathLst>
                <a:path w="797" h="787" extrusionOk="0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1941875" y="2707000"/>
              <a:ext cx="19100" cy="18725"/>
            </a:xfrm>
            <a:custGeom>
              <a:avLst/>
              <a:gdLst/>
              <a:ahLst/>
              <a:cxnLst/>
              <a:rect l="l" t="t" r="r" b="b"/>
              <a:pathLst>
                <a:path w="764" h="749" extrusionOk="0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1947425" y="2652125"/>
              <a:ext cx="38675" cy="27775"/>
            </a:xfrm>
            <a:custGeom>
              <a:avLst/>
              <a:gdLst/>
              <a:ahLst/>
              <a:cxnLst/>
              <a:rect l="l" t="t" r="r" b="b"/>
              <a:pathLst>
                <a:path w="1547" h="1111" extrusionOk="0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1932750" y="2751775"/>
              <a:ext cx="77950" cy="66400"/>
            </a:xfrm>
            <a:custGeom>
              <a:avLst/>
              <a:gdLst/>
              <a:ahLst/>
              <a:cxnLst/>
              <a:rect l="l" t="t" r="r" b="b"/>
              <a:pathLst>
                <a:path w="3118" h="2656" extrusionOk="0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1969450" y="2752350"/>
              <a:ext cx="31400" cy="26175"/>
            </a:xfrm>
            <a:custGeom>
              <a:avLst/>
              <a:gdLst/>
              <a:ahLst/>
              <a:cxnLst/>
              <a:rect l="l" t="t" r="r" b="b"/>
              <a:pathLst>
                <a:path w="1256" h="1047" extrusionOk="0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1932975" y="2751775"/>
              <a:ext cx="77725" cy="41000"/>
            </a:xfrm>
            <a:custGeom>
              <a:avLst/>
              <a:gdLst/>
              <a:ahLst/>
              <a:cxnLst/>
              <a:rect l="l" t="t" r="r" b="b"/>
              <a:pathLst>
                <a:path w="3109" h="1640" extrusionOk="0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1992150" y="2773550"/>
              <a:ext cx="70100" cy="62675"/>
            </a:xfrm>
            <a:custGeom>
              <a:avLst/>
              <a:gdLst/>
              <a:ahLst/>
              <a:cxnLst/>
              <a:rect l="l" t="t" r="r" b="b"/>
              <a:pathLst>
                <a:path w="2804" h="2507" extrusionOk="0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1992150" y="2773550"/>
              <a:ext cx="70100" cy="62675"/>
            </a:xfrm>
            <a:custGeom>
              <a:avLst/>
              <a:gdLst/>
              <a:ahLst/>
              <a:cxnLst/>
              <a:rect l="l" t="t" r="r" b="b"/>
              <a:pathLst>
                <a:path w="2804" h="2507" extrusionOk="0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2046450" y="2773550"/>
              <a:ext cx="15800" cy="62475"/>
            </a:xfrm>
            <a:custGeom>
              <a:avLst/>
              <a:gdLst/>
              <a:ahLst/>
              <a:cxnLst/>
              <a:rect l="l" t="t" r="r" b="b"/>
              <a:pathLst>
                <a:path w="632" h="2499" extrusionOk="0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9"/>
            <p:cNvSpPr/>
            <p:nvPr/>
          </p:nvSpPr>
          <p:spPr>
            <a:xfrm>
              <a:off x="2004000" y="2782800"/>
              <a:ext cx="32125" cy="21350"/>
            </a:xfrm>
            <a:custGeom>
              <a:avLst/>
              <a:gdLst/>
              <a:ahLst/>
              <a:cxnLst/>
              <a:rect l="l" t="t" r="r" b="b"/>
              <a:pathLst>
                <a:path w="1285" h="854" extrusionOk="0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2043775" y="2776600"/>
              <a:ext cx="22475" cy="58450"/>
            </a:xfrm>
            <a:custGeom>
              <a:avLst/>
              <a:gdLst/>
              <a:ahLst/>
              <a:cxnLst/>
              <a:rect l="l" t="t" r="r" b="b"/>
              <a:pathLst>
                <a:path w="899" h="2338" extrusionOk="0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2044000" y="2776775"/>
              <a:ext cx="20525" cy="57500"/>
            </a:xfrm>
            <a:custGeom>
              <a:avLst/>
              <a:gdLst/>
              <a:ahLst/>
              <a:cxnLst/>
              <a:rect l="l" t="t" r="r" b="b"/>
              <a:pathLst>
                <a:path w="821" h="2300" extrusionOk="0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9"/>
            <p:cNvSpPr/>
            <p:nvPr/>
          </p:nvSpPr>
          <p:spPr>
            <a:xfrm>
              <a:off x="1865400" y="2779375"/>
              <a:ext cx="43500" cy="33925"/>
            </a:xfrm>
            <a:custGeom>
              <a:avLst/>
              <a:gdLst/>
              <a:ahLst/>
              <a:cxnLst/>
              <a:rect l="l" t="t" r="r" b="b"/>
              <a:pathLst>
                <a:path w="1740" h="1357" extrusionOk="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1872075" y="2802775"/>
              <a:ext cx="14775" cy="27375"/>
            </a:xfrm>
            <a:custGeom>
              <a:avLst/>
              <a:gdLst/>
              <a:ahLst/>
              <a:cxnLst/>
              <a:rect l="l" t="t" r="r" b="b"/>
              <a:pathLst>
                <a:path w="591" h="1095" extrusionOk="0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1885500" y="2806050"/>
              <a:ext cx="11725" cy="30275"/>
            </a:xfrm>
            <a:custGeom>
              <a:avLst/>
              <a:gdLst/>
              <a:ahLst/>
              <a:cxnLst/>
              <a:rect l="l" t="t" r="r" b="b"/>
              <a:pathLst>
                <a:path w="469" h="1211" extrusionOk="0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1893800" y="2800725"/>
              <a:ext cx="19400" cy="28850"/>
            </a:xfrm>
            <a:custGeom>
              <a:avLst/>
              <a:gdLst/>
              <a:ahLst/>
              <a:cxnLst/>
              <a:rect l="l" t="t" r="r" b="b"/>
              <a:pathLst>
                <a:path w="776" h="1154" extrusionOk="0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894325" y="2789450"/>
              <a:ext cx="24425" cy="20675"/>
            </a:xfrm>
            <a:custGeom>
              <a:avLst/>
              <a:gdLst/>
              <a:ahLst/>
              <a:cxnLst/>
              <a:rect l="l" t="t" r="r" b="b"/>
              <a:pathLst>
                <a:path w="977" h="827" extrusionOk="0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1860900" y="2794050"/>
              <a:ext cx="21450" cy="23650"/>
            </a:xfrm>
            <a:custGeom>
              <a:avLst/>
              <a:gdLst/>
              <a:ahLst/>
              <a:cxnLst/>
              <a:rect l="l" t="t" r="r" b="b"/>
              <a:pathLst>
                <a:path w="858" h="946" extrusionOk="0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1895025" y="2780425"/>
              <a:ext cx="23825" cy="29775"/>
            </a:xfrm>
            <a:custGeom>
              <a:avLst/>
              <a:gdLst/>
              <a:ahLst/>
              <a:cxnLst/>
              <a:rect l="l" t="t" r="r" b="b"/>
              <a:pathLst>
                <a:path w="953" h="1191" extrusionOk="0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1903550" y="2806425"/>
              <a:ext cx="9450" cy="23150"/>
            </a:xfrm>
            <a:custGeom>
              <a:avLst/>
              <a:gdLst/>
              <a:ahLst/>
              <a:cxnLst/>
              <a:rect l="l" t="t" r="r" b="b"/>
              <a:pathLst>
                <a:path w="378" h="926" extrusionOk="0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1874625" y="2813150"/>
              <a:ext cx="11000" cy="17000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1863975" y="2811100"/>
              <a:ext cx="10800" cy="6675"/>
            </a:xfrm>
            <a:custGeom>
              <a:avLst/>
              <a:gdLst/>
              <a:ahLst/>
              <a:cxnLst/>
              <a:rect l="l" t="t" r="r" b="b"/>
              <a:pathLst>
                <a:path w="432" h="267" extrusionOk="0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1888175" y="2812725"/>
              <a:ext cx="8825" cy="23600"/>
            </a:xfrm>
            <a:custGeom>
              <a:avLst/>
              <a:gdLst/>
              <a:ahLst/>
              <a:cxnLst/>
              <a:rect l="l" t="t" r="r" b="b"/>
              <a:pathLst>
                <a:path w="353" h="944" extrusionOk="0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1865625" y="2694850"/>
              <a:ext cx="43900" cy="80375"/>
            </a:xfrm>
            <a:custGeom>
              <a:avLst/>
              <a:gdLst/>
              <a:ahLst/>
              <a:cxnLst/>
              <a:rect l="l" t="t" r="r" b="b"/>
              <a:pathLst>
                <a:path w="1756" h="3215" extrusionOk="0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1880800" y="2694900"/>
              <a:ext cx="28725" cy="79100"/>
            </a:xfrm>
            <a:custGeom>
              <a:avLst/>
              <a:gdLst/>
              <a:ahLst/>
              <a:cxnLst/>
              <a:rect l="l" t="t" r="r" b="b"/>
              <a:pathLst>
                <a:path w="1149" h="3164" extrusionOk="0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1866950" y="2720050"/>
              <a:ext cx="16625" cy="33350"/>
            </a:xfrm>
            <a:custGeom>
              <a:avLst/>
              <a:gdLst/>
              <a:ahLst/>
              <a:cxnLst/>
              <a:rect l="l" t="t" r="r" b="b"/>
              <a:pathLst>
                <a:path w="665" h="1334" extrusionOk="0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1866950" y="2772950"/>
              <a:ext cx="37350" cy="13600"/>
            </a:xfrm>
            <a:custGeom>
              <a:avLst/>
              <a:gdLst/>
              <a:ahLst/>
              <a:cxnLst/>
              <a:rect l="l" t="t" r="r" b="b"/>
              <a:pathLst>
                <a:path w="1494" h="544" extrusionOk="0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1867675" y="2773225"/>
              <a:ext cx="36500" cy="10200"/>
            </a:xfrm>
            <a:custGeom>
              <a:avLst/>
              <a:gdLst/>
              <a:ahLst/>
              <a:cxnLst/>
              <a:rect l="l" t="t" r="r" b="b"/>
              <a:pathLst>
                <a:path w="1460" h="408" extrusionOk="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1992925" y="2710800"/>
              <a:ext cx="93525" cy="54725"/>
            </a:xfrm>
            <a:custGeom>
              <a:avLst/>
              <a:gdLst/>
              <a:ahLst/>
              <a:cxnLst/>
              <a:rect l="l" t="t" r="r" b="b"/>
              <a:pathLst>
                <a:path w="3741" h="2189" extrusionOk="0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2046050" y="2711350"/>
              <a:ext cx="31700" cy="16950"/>
            </a:xfrm>
            <a:custGeom>
              <a:avLst/>
              <a:gdLst/>
              <a:ahLst/>
              <a:cxnLst/>
              <a:rect l="l" t="t" r="r" b="b"/>
              <a:pathLst>
                <a:path w="1268" h="678" extrusionOk="0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1992925" y="2710800"/>
              <a:ext cx="93525" cy="26600"/>
            </a:xfrm>
            <a:custGeom>
              <a:avLst/>
              <a:gdLst/>
              <a:ahLst/>
              <a:cxnLst/>
              <a:rect l="l" t="t" r="r" b="b"/>
              <a:pathLst>
                <a:path w="3741" h="1064" extrusionOk="0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2076075" y="2718275"/>
              <a:ext cx="67375" cy="62875"/>
            </a:xfrm>
            <a:custGeom>
              <a:avLst/>
              <a:gdLst/>
              <a:ahLst/>
              <a:cxnLst/>
              <a:rect l="l" t="t" r="r" b="b"/>
              <a:pathLst>
                <a:path w="2695" h="2515" extrusionOk="0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2083250" y="2718275"/>
              <a:ext cx="60300" cy="62075"/>
            </a:xfrm>
            <a:custGeom>
              <a:avLst/>
              <a:gdLst/>
              <a:ahLst/>
              <a:cxnLst/>
              <a:rect l="l" t="t" r="r" b="b"/>
              <a:pathLst>
                <a:path w="2412" h="2483" extrusionOk="0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2125175" y="2721550"/>
              <a:ext cx="22375" cy="58450"/>
            </a:xfrm>
            <a:custGeom>
              <a:avLst/>
              <a:gdLst/>
              <a:ahLst/>
              <a:cxnLst/>
              <a:rect l="l" t="t" r="r" b="b"/>
              <a:pathLst>
                <a:path w="895" h="2338" extrusionOk="0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2125375" y="2721400"/>
              <a:ext cx="20850" cy="57125"/>
            </a:xfrm>
            <a:custGeom>
              <a:avLst/>
              <a:gdLst/>
              <a:ahLst/>
              <a:cxnLst/>
              <a:rect l="l" t="t" r="r" b="b"/>
              <a:pathLst>
                <a:path w="834" h="2285" extrusionOk="0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9"/>
            <p:cNvSpPr/>
            <p:nvPr/>
          </p:nvSpPr>
          <p:spPr>
            <a:xfrm>
              <a:off x="1924975" y="2681725"/>
              <a:ext cx="16525" cy="16300"/>
            </a:xfrm>
            <a:custGeom>
              <a:avLst/>
              <a:gdLst/>
              <a:ahLst/>
              <a:cxnLst/>
              <a:rect l="l" t="t" r="r" b="b"/>
              <a:pathLst>
                <a:path w="661" h="652" extrusionOk="0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9"/>
            <p:cNvSpPr/>
            <p:nvPr/>
          </p:nvSpPr>
          <p:spPr>
            <a:xfrm>
              <a:off x="1925075" y="2681525"/>
              <a:ext cx="16125" cy="14875"/>
            </a:xfrm>
            <a:custGeom>
              <a:avLst/>
              <a:gdLst/>
              <a:ahLst/>
              <a:cxnLst/>
              <a:rect l="l" t="t" r="r" b="b"/>
              <a:pathLst>
                <a:path w="645" h="595" extrusionOk="0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1960850" y="2687550"/>
              <a:ext cx="10375" cy="6825"/>
            </a:xfrm>
            <a:custGeom>
              <a:avLst/>
              <a:gdLst/>
              <a:ahLst/>
              <a:cxnLst/>
              <a:rect l="l" t="t" r="r" b="b"/>
              <a:pathLst>
                <a:path w="415" h="273" extrusionOk="0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1960850" y="2683425"/>
              <a:ext cx="10675" cy="9025"/>
            </a:xfrm>
            <a:custGeom>
              <a:avLst/>
              <a:gdLst/>
              <a:ahLst/>
              <a:cxnLst/>
              <a:rect l="l" t="t" r="r" b="b"/>
              <a:pathLst>
                <a:path w="427" h="361" extrusionOk="0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1975725" y="2700475"/>
              <a:ext cx="8225" cy="5400"/>
            </a:xfrm>
            <a:custGeom>
              <a:avLst/>
              <a:gdLst/>
              <a:ahLst/>
              <a:cxnLst/>
              <a:rect l="l" t="t" r="r" b="b"/>
              <a:pathLst>
                <a:path w="329" h="216" extrusionOk="0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1975725" y="2697400"/>
              <a:ext cx="8525" cy="7125"/>
            </a:xfrm>
            <a:custGeom>
              <a:avLst/>
              <a:gdLst/>
              <a:ahLst/>
              <a:cxnLst/>
              <a:rect l="l" t="t" r="r" b="b"/>
              <a:pathLst>
                <a:path w="341" h="285" extrusionOk="0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1991500" y="2693925"/>
              <a:ext cx="8225" cy="5475"/>
            </a:xfrm>
            <a:custGeom>
              <a:avLst/>
              <a:gdLst/>
              <a:ahLst/>
              <a:cxnLst/>
              <a:rect l="l" t="t" r="r" b="b"/>
              <a:pathLst>
                <a:path w="329" h="219" extrusionOk="0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1991500" y="2690825"/>
              <a:ext cx="8425" cy="7125"/>
            </a:xfrm>
            <a:custGeom>
              <a:avLst/>
              <a:gdLst/>
              <a:ahLst/>
              <a:cxnLst/>
              <a:rect l="l" t="t" r="r" b="b"/>
              <a:pathLst>
                <a:path w="337" h="285" extrusionOk="0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1985050" y="2677825"/>
              <a:ext cx="10475" cy="6800"/>
            </a:xfrm>
            <a:custGeom>
              <a:avLst/>
              <a:gdLst/>
              <a:ahLst/>
              <a:cxnLst/>
              <a:rect l="l" t="t" r="r" b="b"/>
              <a:pathLst>
                <a:path w="419" h="272" extrusionOk="0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1985050" y="2673675"/>
              <a:ext cx="10675" cy="9025"/>
            </a:xfrm>
            <a:custGeom>
              <a:avLst/>
              <a:gdLst/>
              <a:ahLst/>
              <a:cxnLst/>
              <a:rect l="l" t="t" r="r" b="b"/>
              <a:pathLst>
                <a:path w="427" h="361" extrusionOk="0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1973450" y="2682425"/>
              <a:ext cx="10400" cy="6825"/>
            </a:xfrm>
            <a:custGeom>
              <a:avLst/>
              <a:gdLst/>
              <a:ahLst/>
              <a:cxnLst/>
              <a:rect l="l" t="t" r="r" b="b"/>
              <a:pathLst>
                <a:path w="416" h="273" extrusionOk="0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1973450" y="2678300"/>
              <a:ext cx="10600" cy="9000"/>
            </a:xfrm>
            <a:custGeom>
              <a:avLst/>
              <a:gdLst/>
              <a:ahLst/>
              <a:cxnLst/>
              <a:rect l="l" t="t" r="r" b="b"/>
              <a:pathLst>
                <a:path w="424" h="360" extrusionOk="0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1874325" y="257787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678C955-F470-41CA-8D72-773761AFAAA0}"/>
              </a:ext>
            </a:extLst>
          </p:cNvPr>
          <p:cNvGrpSpPr/>
          <p:nvPr/>
        </p:nvGrpSpPr>
        <p:grpSpPr>
          <a:xfrm>
            <a:off x="6362186" y="4003091"/>
            <a:ext cx="2895599" cy="1055653"/>
            <a:chOff x="6362186" y="4003091"/>
            <a:chExt cx="2895599" cy="1055653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41484D5-86C6-4F8B-9502-35D0B01C1C19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6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6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90FD7FA1-61DB-45AA-A0E3-DD330B5EC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5441400-1C78-49FB-8E54-04132A6F59A7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69332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27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34;p25">
            <a:extLst>
              <a:ext uri="{FF2B5EF4-FFF2-40B4-BE49-F238E27FC236}">
                <a16:creationId xmlns:a16="http://schemas.microsoft.com/office/drawing/2014/main" id="{654BC9C3-1C31-49C7-A3AD-F70E0FDAC2F1}"/>
              </a:ext>
            </a:extLst>
          </p:cNvPr>
          <p:cNvSpPr txBox="1">
            <a:spLocks/>
          </p:cNvSpPr>
          <p:nvPr/>
        </p:nvSpPr>
        <p:spPr>
          <a:xfrm rot="-5400000">
            <a:off x="-988834" y="856500"/>
            <a:ext cx="2474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ica One"/>
              <a:buNone/>
              <a:defRPr sz="2800" b="1" i="0" u="none" strike="noStrike" cap="none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The call stack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CA348-0CAF-499F-8536-016335052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28"/>
          <p:cNvSpPr txBox="1">
            <a:spLocks noGrp="1"/>
          </p:cNvSpPr>
          <p:nvPr>
            <p:ph type="subTitle" idx="1"/>
          </p:nvPr>
        </p:nvSpPr>
        <p:spPr>
          <a:xfrm>
            <a:off x="952425" y="3373100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desperately needed help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553" name="Google Shape;2553;p28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Web/NODE apis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554" name="Google Shape;2554;p28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02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555" name="Google Shape;2555;p2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818697"/>
            <a:ext cx="3443568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that would usually block the stack are delegated to the APIs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56" name="Google Shape;2556;p28"/>
          <p:cNvSpPr txBox="1">
            <a:spLocks noGrp="1"/>
          </p:cNvSpPr>
          <p:nvPr>
            <p:ph type="title" idx="2"/>
          </p:nvPr>
        </p:nvSpPr>
        <p:spPr>
          <a:xfrm flipH="1">
            <a:off x="4677175" y="352527"/>
            <a:ext cx="28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help the stack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57" name="Google Shape;2557;p2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50" y="1934621"/>
            <a:ext cx="3690336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When the waiting is done or an event is triggered a callback is sent to the stack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58" name="Google Shape;2558;p28"/>
          <p:cNvSpPr txBox="1">
            <a:spLocks noGrp="1"/>
          </p:cNvSpPr>
          <p:nvPr>
            <p:ph type="title" idx="2"/>
          </p:nvPr>
        </p:nvSpPr>
        <p:spPr>
          <a:xfrm flipH="1">
            <a:off x="4677200" y="1461194"/>
            <a:ext cx="397331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callback at the right time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59" name="Google Shape;2559;p2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50" y="3179496"/>
            <a:ext cx="31185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There is support for all the blocking functions that depend on waiting such as: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setTimeout()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setInterval()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XMLHttpRequest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60" name="Google Shape;2560;p28"/>
          <p:cNvSpPr txBox="1">
            <a:spLocks noGrp="1"/>
          </p:cNvSpPr>
          <p:nvPr>
            <p:ph type="title" idx="2"/>
          </p:nvPr>
        </p:nvSpPr>
        <p:spPr>
          <a:xfrm flipH="1">
            <a:off x="4677175" y="2649688"/>
            <a:ext cx="28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Features support</a:t>
            </a:r>
            <a:endParaRPr sz="3200" dirty="0">
              <a:latin typeface="Bebas Neue" panose="020B0606020202050201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2DEF6-302A-4B50-8044-F672B60FB1F2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534EE8-979E-4F17-B3E4-5CBE5E0944E8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A85DF0-19C7-4AA8-89EB-4A6CFC8DD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FDAF4E-FF74-4F20-893D-442E5FA30F7C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29"/>
          <p:cNvSpPr txBox="1">
            <a:spLocks noGrp="1"/>
          </p:cNvSpPr>
          <p:nvPr>
            <p:ph type="subTitle" idx="1"/>
          </p:nvPr>
        </p:nvSpPr>
        <p:spPr>
          <a:xfrm>
            <a:off x="952425" y="3373100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waiting room for tasks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566" name="Google Shape;2566;p29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Task queue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567" name="Google Shape;2567;p29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03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568" name="Google Shape;2568;p29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862239"/>
            <a:ext cx="3915282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Before entering the stack tasks ( callbacks ) that come from the APIs are queued in the task queue 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69" name="Google Shape;2569;p29"/>
          <p:cNvSpPr txBox="1">
            <a:spLocks noGrp="1"/>
          </p:cNvSpPr>
          <p:nvPr>
            <p:ph type="title" idx="2"/>
          </p:nvPr>
        </p:nvSpPr>
        <p:spPr>
          <a:xfrm flipH="1">
            <a:off x="4677125" y="338362"/>
            <a:ext cx="3570600" cy="47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APIs to task queue</a:t>
            </a:r>
            <a:endParaRPr sz="3200" dirty="0">
              <a:solidFill>
                <a:schemeClr val="lt1"/>
              </a:solidFill>
              <a:latin typeface="Bebas Neue" panose="020B0606020202050201" pitchFamily="34" charset="0"/>
            </a:endParaRPr>
          </a:p>
        </p:txBody>
      </p:sp>
      <p:sp>
        <p:nvSpPr>
          <p:cNvPr id="2570" name="Google Shape;2570;p29"/>
          <p:cNvSpPr txBox="1">
            <a:spLocks noGrp="1"/>
          </p:cNvSpPr>
          <p:nvPr>
            <p:ph type="subTitle" idx="4294967295"/>
          </p:nvPr>
        </p:nvSpPr>
        <p:spPr>
          <a:xfrm flipH="1">
            <a:off x="4677149" y="2341026"/>
            <a:ext cx="3748393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are added to the stack from the oldest one first to the newest one last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71" name="Google Shape;2571;p29"/>
          <p:cNvSpPr txBox="1">
            <a:spLocks noGrp="1"/>
          </p:cNvSpPr>
          <p:nvPr>
            <p:ph type="title" idx="2"/>
          </p:nvPr>
        </p:nvSpPr>
        <p:spPr>
          <a:xfrm flipH="1">
            <a:off x="4677200" y="1823324"/>
            <a:ext cx="366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First in - first out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72" name="Google Shape;2572;p29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4" y="3522687"/>
            <a:ext cx="4009675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are waiting for the stack to finish with it’s previous work in order to get in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73" name="Google Shape;2573;p29"/>
          <p:cNvSpPr txBox="1">
            <a:spLocks noGrp="1"/>
          </p:cNvSpPr>
          <p:nvPr>
            <p:ph type="title" idx="2"/>
          </p:nvPr>
        </p:nvSpPr>
        <p:spPr>
          <a:xfrm flipH="1">
            <a:off x="4677124" y="3037074"/>
            <a:ext cx="381373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tasks wait for the stack</a:t>
            </a:r>
            <a:endParaRPr sz="3200" dirty="0">
              <a:solidFill>
                <a:schemeClr val="lt1"/>
              </a:solidFill>
              <a:latin typeface="Bebas Neue" panose="020B0606020202050201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4" name="Google Shape;2574;p29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5" y="4698691"/>
            <a:ext cx="391528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are added to the stack one at a time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75" name="Google Shape;2575;p29"/>
          <p:cNvSpPr txBox="1">
            <a:spLocks noGrp="1"/>
          </p:cNvSpPr>
          <p:nvPr>
            <p:ph type="title" idx="2"/>
          </p:nvPr>
        </p:nvSpPr>
        <p:spPr>
          <a:xfrm flipH="1">
            <a:off x="4677125" y="4173494"/>
            <a:ext cx="28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One at a time</a:t>
            </a:r>
            <a:endParaRPr sz="3200" dirty="0">
              <a:latin typeface="Bebas Neue" panose="020B0606020202050201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F185A-B54C-4532-80F5-EB86F9D646B3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5502C8-2B9D-4AB3-9AC5-D567804A742C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A2CA2F-1268-4ACB-A44B-A10993F0D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B76F7-C633-4212-89C5-0163DAB29CD3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30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0"/>
          <p:cNvSpPr txBox="1"/>
          <p:nvPr/>
        </p:nvSpPr>
        <p:spPr>
          <a:xfrm>
            <a:off x="742700" y="577575"/>
            <a:ext cx="77043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"Clicked the button"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"mouseover"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"Mouse over the button!"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582" name="Google Shape;2582;p30"/>
          <p:cNvSpPr txBox="1">
            <a:spLocks noGrp="1"/>
          </p:cNvSpPr>
          <p:nvPr>
            <p:ph type="title" idx="4294967295"/>
          </p:nvPr>
        </p:nvSpPr>
        <p:spPr>
          <a:xfrm>
            <a:off x="2820600" y="0"/>
            <a:ext cx="3502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Task queue and APIs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268782-82A7-476A-9761-75066833A800}"/>
              </a:ext>
            </a:extLst>
          </p:cNvPr>
          <p:cNvGrpSpPr/>
          <p:nvPr/>
        </p:nvGrpSpPr>
        <p:grpSpPr>
          <a:xfrm>
            <a:off x="794832" y="3819325"/>
            <a:ext cx="1893779" cy="650160"/>
            <a:chOff x="6362186" y="4003091"/>
            <a:chExt cx="2895599" cy="9940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9C35E9-95D2-403C-9BB5-5FE90DFD2BE9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112138-7D6D-44CB-A48C-B91376801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F6EE2A-663B-44C5-B259-827B94D0564F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1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1"/>
          <p:cNvSpPr txBox="1">
            <a:spLocks noGrp="1"/>
          </p:cNvSpPr>
          <p:nvPr>
            <p:ph type="title" idx="4294967295"/>
          </p:nvPr>
        </p:nvSpPr>
        <p:spPr>
          <a:xfrm rot="-5400000">
            <a:off x="-1465650" y="1114425"/>
            <a:ext cx="3502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Task queue and APIs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1A2D8-1FD1-4716-94D3-DD117E4C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2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2"/>
          <p:cNvSpPr txBox="1"/>
          <p:nvPr/>
        </p:nvSpPr>
        <p:spPr>
          <a:xfrm>
            <a:off x="853728" y="735391"/>
            <a:ext cx="7436544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wait2s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"After ~2 seconds"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2000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wait3s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"After ~3 seconds"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wait6s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"After ~6 seconds"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6000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wait2s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wait3s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wait6s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sz="16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595" name="Google Shape;2595;p32"/>
          <p:cNvSpPr txBox="1">
            <a:spLocks noGrp="1"/>
          </p:cNvSpPr>
          <p:nvPr>
            <p:ph type="title" idx="4294967295"/>
          </p:nvPr>
        </p:nvSpPr>
        <p:spPr>
          <a:xfrm>
            <a:off x="2820600" y="0"/>
            <a:ext cx="3502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Task queue and APIs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C16014-E6CD-43F6-9BE7-D4BD591B267F}"/>
              </a:ext>
            </a:extLst>
          </p:cNvPr>
          <p:cNvGrpSpPr/>
          <p:nvPr/>
        </p:nvGrpSpPr>
        <p:grpSpPr>
          <a:xfrm>
            <a:off x="794832" y="3819325"/>
            <a:ext cx="1893779" cy="650160"/>
            <a:chOff x="6362186" y="4003091"/>
            <a:chExt cx="2895599" cy="9940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C9C8D3-DDA4-4AC3-B2FE-C2702248B870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FC8BFD-6865-4034-869E-0D9CD78A6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043616-C42E-41E5-9FD3-3608024DBBB7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33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3"/>
          <p:cNvSpPr txBox="1">
            <a:spLocks noGrp="1"/>
          </p:cNvSpPr>
          <p:nvPr>
            <p:ph type="title" idx="4294967295"/>
          </p:nvPr>
        </p:nvSpPr>
        <p:spPr>
          <a:xfrm rot="-5400000">
            <a:off x="-1465650" y="1114425"/>
            <a:ext cx="3502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Task queue and APIs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BE07F-4A42-4110-9463-20C1E2C6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34"/>
          <p:cNvSpPr txBox="1">
            <a:spLocks noGrp="1"/>
          </p:cNvSpPr>
          <p:nvPr>
            <p:ph type="subTitle" idx="1"/>
          </p:nvPr>
        </p:nvSpPr>
        <p:spPr>
          <a:xfrm>
            <a:off x="515256" y="3373100"/>
            <a:ext cx="3529093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mastermind of the operation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607" name="Google Shape;2607;p34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latin typeface="Bebas Neue" panose="020B0606020202050201" pitchFamily="34" charset="0"/>
              </a:rPr>
              <a:t>EVENT LOOP</a:t>
            </a:r>
            <a:endParaRPr sz="3600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08" name="Google Shape;2608;p34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04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609" name="Google Shape;2609;p34"/>
          <p:cNvSpPr txBox="1">
            <a:spLocks noGrp="1"/>
          </p:cNvSpPr>
          <p:nvPr>
            <p:ph type="subTitle" idx="4294967295"/>
          </p:nvPr>
        </p:nvSpPr>
        <p:spPr>
          <a:xfrm flipH="1">
            <a:off x="4677000" y="1058178"/>
            <a:ext cx="4068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The event loop checks if the stack is empty. If it is it goes to the task queue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10" name="Google Shape;2610;p34"/>
          <p:cNvSpPr txBox="1">
            <a:spLocks noGrp="1"/>
          </p:cNvSpPr>
          <p:nvPr>
            <p:ph type="title" idx="2"/>
          </p:nvPr>
        </p:nvSpPr>
        <p:spPr>
          <a:xfrm flipH="1">
            <a:off x="4677050" y="570237"/>
            <a:ext cx="4068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check if stack is empty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11" name="Google Shape;2611;p34"/>
          <p:cNvSpPr txBox="1">
            <a:spLocks noGrp="1"/>
          </p:cNvSpPr>
          <p:nvPr>
            <p:ph type="subTitle" idx="4294967295"/>
          </p:nvPr>
        </p:nvSpPr>
        <p:spPr>
          <a:xfrm flipH="1">
            <a:off x="4677149" y="2130557"/>
            <a:ext cx="4234621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It gets the oldest task from the task queue and adds it on the stack to execute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12" name="Google Shape;2612;p34"/>
          <p:cNvSpPr txBox="1">
            <a:spLocks noGrp="1"/>
          </p:cNvSpPr>
          <p:nvPr>
            <p:ph type="title" idx="2"/>
          </p:nvPr>
        </p:nvSpPr>
        <p:spPr>
          <a:xfrm flipH="1">
            <a:off x="4677200" y="1678901"/>
            <a:ext cx="366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task from task queue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13" name="Google Shape;2613;p34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4" y="3181163"/>
            <a:ext cx="4234645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After executing the task it checks if there are any microtasks and executes them all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14" name="Google Shape;2614;p34"/>
          <p:cNvSpPr txBox="1">
            <a:spLocks noGrp="1"/>
          </p:cNvSpPr>
          <p:nvPr>
            <p:ph type="title" idx="2"/>
          </p:nvPr>
        </p:nvSpPr>
        <p:spPr>
          <a:xfrm flipH="1">
            <a:off x="4676975" y="2758535"/>
            <a:ext cx="462668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All tasks from microtask queue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15" name="Google Shape;2615;p34"/>
          <p:cNvSpPr txBox="1">
            <a:spLocks noGrp="1"/>
          </p:cNvSpPr>
          <p:nvPr>
            <p:ph type="subTitle" idx="4294967295"/>
          </p:nvPr>
        </p:nvSpPr>
        <p:spPr>
          <a:xfrm flipH="1">
            <a:off x="4677200" y="4311609"/>
            <a:ext cx="406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The event loop controls when should the page be rendered on the screen again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16" name="Google Shape;2616;p34"/>
          <p:cNvSpPr txBox="1">
            <a:spLocks noGrp="1"/>
          </p:cNvSpPr>
          <p:nvPr>
            <p:ph type="title" idx="2"/>
          </p:nvPr>
        </p:nvSpPr>
        <p:spPr>
          <a:xfrm flipH="1">
            <a:off x="4677250" y="3838169"/>
            <a:ext cx="28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RENDER steps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17" name="Google Shape;2617;p34"/>
          <p:cNvSpPr txBox="1">
            <a:spLocks noGrp="1"/>
          </p:cNvSpPr>
          <p:nvPr>
            <p:ph type="title" idx="4294967295"/>
          </p:nvPr>
        </p:nvSpPr>
        <p:spPr>
          <a:xfrm flipH="1">
            <a:off x="4044600" y="617200"/>
            <a:ext cx="632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01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18" name="Google Shape;2618;p34"/>
          <p:cNvSpPr txBox="1">
            <a:spLocks noGrp="1"/>
          </p:cNvSpPr>
          <p:nvPr>
            <p:ph type="title" idx="4294967295"/>
          </p:nvPr>
        </p:nvSpPr>
        <p:spPr>
          <a:xfrm flipH="1">
            <a:off x="4044600" y="1751384"/>
            <a:ext cx="6324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02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19" name="Google Shape;2619;p34"/>
          <p:cNvSpPr txBox="1">
            <a:spLocks noGrp="1"/>
          </p:cNvSpPr>
          <p:nvPr>
            <p:ph type="title" idx="4294967295"/>
          </p:nvPr>
        </p:nvSpPr>
        <p:spPr>
          <a:xfrm flipH="1">
            <a:off x="4073628" y="2801029"/>
            <a:ext cx="6324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03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20" name="Google Shape;2620;p34"/>
          <p:cNvSpPr txBox="1">
            <a:spLocks noGrp="1"/>
          </p:cNvSpPr>
          <p:nvPr>
            <p:ph type="title" idx="4294967295"/>
          </p:nvPr>
        </p:nvSpPr>
        <p:spPr>
          <a:xfrm flipH="1">
            <a:off x="4073628" y="3866894"/>
            <a:ext cx="6324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04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20C27A-71D7-4FEC-8911-4E74CB316A3E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19474E-0817-4D3E-82C8-9F1E0996981A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1F3A174-7309-494E-87AF-AD0E8884F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B5E3FF-15E8-495B-8CCD-06842B6E0B43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35"/>
          <p:cNvSpPr txBox="1">
            <a:spLocks noGrp="1"/>
          </p:cNvSpPr>
          <p:nvPr>
            <p:ph type="subTitle" idx="1"/>
          </p:nvPr>
        </p:nvSpPr>
        <p:spPr>
          <a:xfrm>
            <a:off x="566054" y="3373100"/>
            <a:ext cx="3497943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new ( and a bit weird ) queue on the block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626" name="Google Shape;2626;p35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Microtask queue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27" name="Google Shape;2627;p35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05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628" name="Google Shape;2628;p35"/>
          <p:cNvSpPr txBox="1">
            <a:spLocks noGrp="1"/>
          </p:cNvSpPr>
          <p:nvPr>
            <p:ph type="subTitle" idx="4294967295"/>
          </p:nvPr>
        </p:nvSpPr>
        <p:spPr>
          <a:xfrm flipH="1">
            <a:off x="4677000" y="1029150"/>
            <a:ext cx="3837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The microtask queue is called after a task has been queued in the task queue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29" name="Google Shape;2629;p35"/>
          <p:cNvSpPr txBox="1">
            <a:spLocks noGrp="1"/>
          </p:cNvSpPr>
          <p:nvPr>
            <p:ph type="title" idx="2"/>
          </p:nvPr>
        </p:nvSpPr>
        <p:spPr>
          <a:xfrm flipH="1">
            <a:off x="4677050" y="555723"/>
            <a:ext cx="4068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is after processing a task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30" name="Google Shape;2630;p35"/>
          <p:cNvSpPr txBox="1">
            <a:spLocks noGrp="1"/>
          </p:cNvSpPr>
          <p:nvPr>
            <p:ph type="subTitle" idx="4294967295"/>
          </p:nvPr>
        </p:nvSpPr>
        <p:spPr>
          <a:xfrm flipH="1">
            <a:off x="4677100" y="2304728"/>
            <a:ext cx="43218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Unlike the task queue where one task is completed every cycle, all microtasks are added and completed in one cycle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31" name="Google Shape;2631;p35"/>
          <p:cNvSpPr txBox="1">
            <a:spLocks noGrp="1"/>
          </p:cNvSpPr>
          <p:nvPr>
            <p:ph type="title" idx="2"/>
          </p:nvPr>
        </p:nvSpPr>
        <p:spPr>
          <a:xfrm flipH="1">
            <a:off x="4677325" y="1744217"/>
            <a:ext cx="437233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all microtasks are completed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32" name="Google Shape;2632;p35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5" y="3812532"/>
            <a:ext cx="416933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Working and waiting on promises is done through the microtasks instead of waiting on promises on the main task queue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33" name="Google Shape;2633;p35"/>
          <p:cNvSpPr txBox="1">
            <a:spLocks noGrp="1"/>
          </p:cNvSpPr>
          <p:nvPr>
            <p:ph type="title" idx="2"/>
          </p:nvPr>
        </p:nvSpPr>
        <p:spPr>
          <a:xfrm flipH="1">
            <a:off x="4676975" y="3244764"/>
            <a:ext cx="4321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the way promises work</a:t>
            </a:r>
            <a:endParaRPr sz="3200" dirty="0">
              <a:latin typeface="Bebas Neue" panose="020B0606020202050201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7ED20-036E-4235-B4BC-05AB699CB52B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4F5A4D-E21A-49EC-B5E3-9CCDB2F028A0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256CB2-75B1-4750-8DAD-87212B8F2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97885C-AEA4-42BC-BA33-0207687C7B2C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36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6"/>
          <p:cNvSpPr txBox="1"/>
          <p:nvPr/>
        </p:nvSpPr>
        <p:spPr>
          <a:xfrm>
            <a:off x="805225" y="759325"/>
            <a:ext cx="78009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fetch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'http://slowwly.robertomurray.co.uk/delay/6000/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/https://swapi.co/api/people/1'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{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"Got it!"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640" name="Google Shape;2640;p36"/>
          <p:cNvSpPr txBox="1">
            <a:spLocks noGrp="1"/>
          </p:cNvSpPr>
          <p:nvPr>
            <p:ph type="title" idx="4294967295"/>
          </p:nvPr>
        </p:nvSpPr>
        <p:spPr>
          <a:xfrm>
            <a:off x="3738175" y="-1775"/>
            <a:ext cx="1935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Event loop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A6E5FF-E5C3-418B-AC0F-6707ACE8C57F}"/>
              </a:ext>
            </a:extLst>
          </p:cNvPr>
          <p:cNvGrpSpPr/>
          <p:nvPr/>
        </p:nvGrpSpPr>
        <p:grpSpPr>
          <a:xfrm>
            <a:off x="794832" y="3819325"/>
            <a:ext cx="1893779" cy="650160"/>
            <a:chOff x="6362186" y="4003091"/>
            <a:chExt cx="2895599" cy="9940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7CB70-BAC9-4398-B9CD-1C97B5772410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D2A3D2-89AB-433D-85A5-59AEF1E38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B5E099-7D93-4F4A-9EA7-A3C27D49BCA4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19969"/>
            <a:ext cx="8381999" cy="707231"/>
          </a:xfrm>
        </p:spPr>
        <p:txBody>
          <a:bodyPr/>
          <a:lstStyle/>
          <a:p>
            <a:pPr algn="l"/>
            <a:r>
              <a:rPr lang="en-US" dirty="0">
                <a:latin typeface="Bebas Neue" panose="020B0606020202050201" pitchFamily="34" charset="0"/>
              </a:rPr>
              <a:t>Thanks to our Sponsors:</a:t>
            </a:r>
          </a:p>
        </p:txBody>
      </p:sp>
      <p:sp>
        <p:nvSpPr>
          <p:cNvPr id="4" name="Rectangle 3"/>
          <p:cNvSpPr/>
          <p:nvPr/>
        </p:nvSpPr>
        <p:spPr>
          <a:xfrm>
            <a:off x="2916267" y="847460"/>
            <a:ext cx="1301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General Sponsor:</a:t>
            </a:r>
          </a:p>
        </p:txBody>
      </p:sp>
      <p:sp>
        <p:nvSpPr>
          <p:cNvPr id="6" name="Rectangle 5"/>
          <p:cNvSpPr/>
          <p:nvPr/>
        </p:nvSpPr>
        <p:spPr>
          <a:xfrm>
            <a:off x="862187" y="1385240"/>
            <a:ext cx="14093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Trusted Sponsor: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74680" y="4470899"/>
            <a:ext cx="165186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Technological Partners: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73" y="4556255"/>
            <a:ext cx="1991066" cy="47933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82" y="865583"/>
            <a:ext cx="12827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Hosting Partner:</a:t>
            </a:r>
          </a:p>
        </p:txBody>
      </p:sp>
      <p:pic>
        <p:nvPicPr>
          <p:cNvPr id="3" name="Picture 2" descr="part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80" y="769991"/>
            <a:ext cx="1659316" cy="43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92" y="3352370"/>
            <a:ext cx="1708398" cy="626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9" y="3152913"/>
            <a:ext cx="1617563" cy="7608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2404" y="2736103"/>
            <a:ext cx="1558559" cy="46985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2082" y="4470899"/>
            <a:ext cx="165186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Automotive Partner: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37606" y="832429"/>
            <a:ext cx="15392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Innovation Sponsor: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32" y="649556"/>
            <a:ext cx="2179545" cy="670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6" y="2230283"/>
            <a:ext cx="1928813" cy="4857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261" y="2291983"/>
            <a:ext cx="1816892" cy="44413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951503" y="3881055"/>
            <a:ext cx="1207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Bronze Sponsors: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6262" y="593013"/>
            <a:ext cx="1885178" cy="7079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8597" y="2209338"/>
            <a:ext cx="1285941" cy="56200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8111" y="2175164"/>
            <a:ext cx="1393693" cy="57812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2082" y="3904334"/>
            <a:ext cx="11144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Silver Sponsors: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362" y="1253060"/>
            <a:ext cx="8956339" cy="179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3362" y="4420117"/>
            <a:ext cx="6743866" cy="3581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3362" y="3817250"/>
            <a:ext cx="89563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81" y="1292153"/>
            <a:ext cx="1763482" cy="41148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2082" y="1857541"/>
            <a:ext cx="1205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Gold Sponsors: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92" y="1740677"/>
            <a:ext cx="1036803" cy="5030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7" y="2694387"/>
            <a:ext cx="1066649" cy="6123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58" y="2631833"/>
            <a:ext cx="1570841" cy="69233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69" y="2833783"/>
            <a:ext cx="1890173" cy="3430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10" y="3067527"/>
            <a:ext cx="1455652" cy="74399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49" y="3258895"/>
            <a:ext cx="1567336" cy="6269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35" y="4725535"/>
            <a:ext cx="1259703" cy="34058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9111" y="4687115"/>
            <a:ext cx="1408803" cy="41742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924" y="3871940"/>
            <a:ext cx="1928813" cy="71437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612145" y="4470899"/>
            <a:ext cx="13136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In-Kind: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092" y="4407647"/>
            <a:ext cx="707851" cy="84057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59" y="4093968"/>
            <a:ext cx="1324282" cy="21295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12" y="4020891"/>
            <a:ext cx="1202560" cy="3162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00893" y="1390757"/>
            <a:ext cx="2157137" cy="4314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128052" y="1385240"/>
            <a:ext cx="18934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Strategic R&amp;D Sponsor: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44" y="1416262"/>
            <a:ext cx="1754730" cy="109223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A894943-2E30-49BA-8D41-D6A32BFF22FE}"/>
              </a:ext>
            </a:extLst>
          </p:cNvPr>
          <p:cNvGrpSpPr/>
          <p:nvPr/>
        </p:nvGrpSpPr>
        <p:grpSpPr>
          <a:xfrm>
            <a:off x="7320464" y="4465559"/>
            <a:ext cx="1893779" cy="650160"/>
            <a:chOff x="6362186" y="4003091"/>
            <a:chExt cx="2895599" cy="99409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22B9931-F953-4B21-ADC2-3E0565748EF0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18C10DE-7CD1-4A0E-8361-ACE7A7F5D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C05456-DF5D-4B07-B1C6-8C05061373BF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104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7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7"/>
          <p:cNvSpPr txBox="1">
            <a:spLocks noGrp="1"/>
          </p:cNvSpPr>
          <p:nvPr>
            <p:ph type="title" idx="4294967295"/>
          </p:nvPr>
        </p:nvSpPr>
        <p:spPr>
          <a:xfrm rot="-5400000">
            <a:off x="-642275" y="586950"/>
            <a:ext cx="1935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Event loop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98EB-1CCA-4544-836C-CC46CA87B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8"/>
          <p:cNvSpPr txBox="1">
            <a:spLocks noGrp="1"/>
          </p:cNvSpPr>
          <p:nvPr>
            <p:ph type="subTitle" idx="1"/>
          </p:nvPr>
        </p:nvSpPr>
        <p:spPr>
          <a:xfrm>
            <a:off x="952425" y="3373100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steps to rendering a screen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652" name="Google Shape;2652;p38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Render steps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53" name="Google Shape;2653;p38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06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654" name="Google Shape;2654;p38"/>
          <p:cNvSpPr txBox="1">
            <a:spLocks noGrp="1"/>
          </p:cNvSpPr>
          <p:nvPr>
            <p:ph type="subTitle" idx="4294967295"/>
          </p:nvPr>
        </p:nvSpPr>
        <p:spPr>
          <a:xfrm flipH="1">
            <a:off x="4676975" y="724354"/>
            <a:ext cx="39384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FFFF"/>
                </a:solidFill>
                <a:latin typeface="Lato" panose="020F0502020204030203" pitchFamily="34" charset="0"/>
              </a:rPr>
              <a:t>The event loop decides when it is appropriate to render a screen depending on the display refresh rate</a:t>
            </a:r>
            <a:endParaRPr sz="14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55" name="Google Shape;2655;p38"/>
          <p:cNvSpPr txBox="1">
            <a:spLocks noGrp="1"/>
          </p:cNvSpPr>
          <p:nvPr>
            <p:ph type="title" idx="2"/>
          </p:nvPr>
        </p:nvSpPr>
        <p:spPr>
          <a:xfrm flipH="1">
            <a:off x="4677050" y="258179"/>
            <a:ext cx="4068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Event loop decides when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56" name="Google Shape;2656;p3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00" y="1912845"/>
            <a:ext cx="43218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FFFF"/>
                </a:solidFill>
                <a:latin typeface="Lato" panose="020F0502020204030203" pitchFamily="34" charset="0"/>
              </a:rPr>
              <a:t>A DOM tree is constructed as well as a CSSOM tree. Both of them are combined to create a render tree</a:t>
            </a:r>
            <a:endParaRPr sz="14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57" name="Google Shape;2657;p38"/>
          <p:cNvSpPr txBox="1">
            <a:spLocks noGrp="1"/>
          </p:cNvSpPr>
          <p:nvPr>
            <p:ph type="title" idx="2"/>
          </p:nvPr>
        </p:nvSpPr>
        <p:spPr>
          <a:xfrm flipH="1">
            <a:off x="4677325" y="1446675"/>
            <a:ext cx="4169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Render tree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58" name="Google Shape;2658;p3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5" y="2883624"/>
            <a:ext cx="357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FFFF"/>
                </a:solidFill>
                <a:latin typeface="Lato" panose="020F0502020204030203" pitchFamily="34" charset="0"/>
              </a:rPr>
              <a:t>The screen is painted by the instructions in the render tree</a:t>
            </a:r>
            <a:endParaRPr sz="14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59" name="Google Shape;2659;p38"/>
          <p:cNvSpPr txBox="1">
            <a:spLocks noGrp="1"/>
          </p:cNvSpPr>
          <p:nvPr>
            <p:ph type="title" idx="2"/>
          </p:nvPr>
        </p:nvSpPr>
        <p:spPr>
          <a:xfrm flipH="1">
            <a:off x="4676975" y="2431968"/>
            <a:ext cx="4321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Painting the screen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60" name="Google Shape;2660;p38"/>
          <p:cNvSpPr txBox="1">
            <a:spLocks noGrp="1"/>
          </p:cNvSpPr>
          <p:nvPr>
            <p:ph type="title" idx="2"/>
          </p:nvPr>
        </p:nvSpPr>
        <p:spPr>
          <a:xfrm flipH="1">
            <a:off x="4677100" y="3453546"/>
            <a:ext cx="4568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manipulating animation frames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61" name="Google Shape;2661;p3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3" y="3929127"/>
            <a:ext cx="4068825" cy="1010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FFFF"/>
                </a:solidFill>
                <a:latin typeface="Lato" panose="020F0502020204030203" pitchFamily="34" charset="0"/>
              </a:rPr>
              <a:t>To force a code upon the next frame, a method is used called requestAnimationFrame(). There is also a function cancelAnimationFrame() that cancels the previously scheduled request</a:t>
            </a:r>
            <a:endParaRPr sz="14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B38177-76C0-4068-8E27-E386A39806C3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335D7-E9E5-4606-A8D4-E0199FB69F62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BECF3D9-813C-4A4C-ACA0-32D3A4B7E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03D5F7-23DB-45B1-A077-DD4BE97D6C50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9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9"/>
          <p:cNvSpPr txBox="1"/>
          <p:nvPr/>
        </p:nvSpPr>
        <p:spPr>
          <a:xfrm>
            <a:off x="805225" y="759325"/>
            <a:ext cx="7800900" cy="3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backgroundColor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yellow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backgroundColor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backgroundColor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yellow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sz="1600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8" name="Google Shape;2668;p39"/>
          <p:cNvSpPr txBox="1">
            <a:spLocks noGrp="1"/>
          </p:cNvSpPr>
          <p:nvPr>
            <p:ph type="title" idx="4294967295"/>
          </p:nvPr>
        </p:nvSpPr>
        <p:spPr>
          <a:xfrm>
            <a:off x="3438600" y="0"/>
            <a:ext cx="2266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RENDER STEPS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4C191B-910F-467F-9CCD-72A6CEDB6F4A}"/>
              </a:ext>
            </a:extLst>
          </p:cNvPr>
          <p:cNvGrpSpPr/>
          <p:nvPr/>
        </p:nvGrpSpPr>
        <p:grpSpPr>
          <a:xfrm>
            <a:off x="794832" y="3819325"/>
            <a:ext cx="1893779" cy="650160"/>
            <a:chOff x="6362186" y="4003091"/>
            <a:chExt cx="2895599" cy="9940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949DFC-1766-479D-9722-A5C9DF8ACAA2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E292DC-BA6D-4F7F-9B0C-414A736DC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62D8E-E2D9-41EB-B3E8-2658FDF0A772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40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40"/>
          <p:cNvSpPr txBox="1">
            <a:spLocks noGrp="1"/>
          </p:cNvSpPr>
          <p:nvPr>
            <p:ph type="title" idx="4294967295"/>
          </p:nvPr>
        </p:nvSpPr>
        <p:spPr>
          <a:xfrm rot="-5400000">
            <a:off x="-769316" y="664384"/>
            <a:ext cx="2194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Render Steps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24E91-CC09-4D68-A02A-BAEBDAE7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41"/>
          <p:cNvSpPr txBox="1">
            <a:spLocks noGrp="1"/>
          </p:cNvSpPr>
          <p:nvPr>
            <p:ph type="title"/>
          </p:nvPr>
        </p:nvSpPr>
        <p:spPr>
          <a:xfrm>
            <a:off x="1299900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solidFill>
                  <a:srgbClr val="0F0F4B"/>
                </a:solidFill>
                <a:latin typeface="Bebas Neue" panose="020B0606020202050201" pitchFamily="34" charset="0"/>
              </a:rPr>
              <a:t>THE </a:t>
            </a:r>
            <a:r>
              <a:rPr lang="es" sz="5400" dirty="0">
                <a:solidFill>
                  <a:srgbClr val="753E93"/>
                </a:solidFill>
                <a:latin typeface="Bebas Neue" panose="020B0606020202050201" pitchFamily="34" charset="0"/>
              </a:rPr>
              <a:t>V8</a:t>
            </a:r>
            <a:r>
              <a:rPr lang="es" sz="5400" dirty="0">
                <a:solidFill>
                  <a:srgbClr val="0F0F4B"/>
                </a:solidFill>
                <a:latin typeface="Bebas Neue" panose="020B0606020202050201" pitchFamily="34" charset="0"/>
              </a:rPr>
              <a:t> ENGINE</a:t>
            </a:r>
            <a:endParaRPr sz="5400" dirty="0">
              <a:solidFill>
                <a:srgbClr val="0F0F4B"/>
              </a:solidFill>
              <a:latin typeface="Bebas Neue" panose="020B0606020202050201" pitchFamily="34" charset="0"/>
            </a:endParaRPr>
          </a:p>
        </p:txBody>
      </p:sp>
      <p:sp>
        <p:nvSpPr>
          <p:cNvPr id="2681" name="Google Shape;2681;p41"/>
          <p:cNvSpPr txBox="1">
            <a:spLocks noGrp="1"/>
          </p:cNvSpPr>
          <p:nvPr>
            <p:ph type="subTitle" idx="1"/>
          </p:nvPr>
        </p:nvSpPr>
        <p:spPr>
          <a:xfrm>
            <a:off x="711323" y="3435748"/>
            <a:ext cx="5042939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Lato" panose="020F0502020204030203" pitchFamily="34" charset="0"/>
              </a:rPr>
              <a:t>The beating heart of </a:t>
            </a:r>
            <a:r>
              <a:rPr lang="en-US" sz="1800" dirty="0">
                <a:latin typeface="Lato" panose="020F0502020204030203" pitchFamily="34" charset="0"/>
              </a:rPr>
              <a:t>G</a:t>
            </a:r>
            <a:r>
              <a:rPr lang="es" sz="1800" dirty="0">
                <a:latin typeface="Lato" panose="020F0502020204030203" pitchFamily="34" charset="0"/>
              </a:rPr>
              <a:t>oogle Chrome and </a:t>
            </a:r>
            <a:r>
              <a:rPr lang="en-US" sz="1800" dirty="0">
                <a:latin typeface="Lato" panose="020F0502020204030203" pitchFamily="34" charset="0"/>
              </a:rPr>
              <a:t>N</a:t>
            </a:r>
            <a:r>
              <a:rPr lang="es" sz="1800" dirty="0">
                <a:latin typeface="Lato" panose="020F0502020204030203" pitchFamily="34" charset="0"/>
              </a:rPr>
              <a:t>ode.js</a:t>
            </a:r>
            <a:endParaRPr sz="1800" dirty="0">
              <a:latin typeface="Lato" panose="020F0502020204030203" pitchFamily="34" charset="0"/>
            </a:endParaRPr>
          </a:p>
        </p:txBody>
      </p:sp>
      <p:grpSp>
        <p:nvGrpSpPr>
          <p:cNvPr id="2682" name="Google Shape;2682;p41"/>
          <p:cNvGrpSpPr/>
          <p:nvPr/>
        </p:nvGrpSpPr>
        <p:grpSpPr>
          <a:xfrm rot="-8839275">
            <a:off x="4902440" y="1497307"/>
            <a:ext cx="561354" cy="670913"/>
            <a:chOff x="1286350" y="1839150"/>
            <a:chExt cx="137875" cy="164775"/>
          </a:xfrm>
        </p:grpSpPr>
        <p:sp>
          <p:nvSpPr>
            <p:cNvPr id="2683" name="Google Shape;2683;p41"/>
            <p:cNvSpPr/>
            <p:nvPr/>
          </p:nvSpPr>
          <p:spPr>
            <a:xfrm>
              <a:off x="1286350" y="1887900"/>
              <a:ext cx="105475" cy="116025"/>
            </a:xfrm>
            <a:custGeom>
              <a:avLst/>
              <a:gdLst/>
              <a:ahLst/>
              <a:cxnLst/>
              <a:rect l="l" t="t" r="r" b="b"/>
              <a:pathLst>
                <a:path w="4219" h="4641" extrusionOk="0">
                  <a:moveTo>
                    <a:pt x="3227" y="1"/>
                  </a:moveTo>
                  <a:cubicBezTo>
                    <a:pt x="3081" y="1"/>
                    <a:pt x="2949" y="52"/>
                    <a:pt x="2861" y="155"/>
                  </a:cubicBezTo>
                  <a:lnTo>
                    <a:pt x="860" y="2894"/>
                  </a:lnTo>
                  <a:cubicBezTo>
                    <a:pt x="842" y="2922"/>
                    <a:pt x="868" y="2957"/>
                    <a:pt x="903" y="2957"/>
                  </a:cubicBezTo>
                  <a:cubicBezTo>
                    <a:pt x="907" y="2957"/>
                    <a:pt x="912" y="2957"/>
                    <a:pt x="918" y="2955"/>
                  </a:cubicBezTo>
                  <a:lnTo>
                    <a:pt x="1090" y="2861"/>
                  </a:lnTo>
                  <a:lnTo>
                    <a:pt x="15" y="4579"/>
                  </a:lnTo>
                  <a:cubicBezTo>
                    <a:pt x="0" y="4610"/>
                    <a:pt x="21" y="4640"/>
                    <a:pt x="48" y="4640"/>
                  </a:cubicBezTo>
                  <a:cubicBezTo>
                    <a:pt x="58" y="4640"/>
                    <a:pt x="68" y="4637"/>
                    <a:pt x="77" y="4628"/>
                  </a:cubicBezTo>
                  <a:lnTo>
                    <a:pt x="2484" y="2496"/>
                  </a:lnTo>
                  <a:lnTo>
                    <a:pt x="2459" y="2660"/>
                  </a:lnTo>
                  <a:cubicBezTo>
                    <a:pt x="2456" y="2686"/>
                    <a:pt x="2478" y="2704"/>
                    <a:pt x="2499" y="2704"/>
                  </a:cubicBezTo>
                  <a:cubicBezTo>
                    <a:pt x="2508" y="2704"/>
                    <a:pt x="2517" y="2700"/>
                    <a:pt x="2525" y="2693"/>
                  </a:cubicBezTo>
                  <a:lnTo>
                    <a:pt x="4022" y="1159"/>
                  </a:lnTo>
                  <a:cubicBezTo>
                    <a:pt x="4218" y="938"/>
                    <a:pt x="4128" y="540"/>
                    <a:pt x="3833" y="282"/>
                  </a:cubicBezTo>
                  <a:lnTo>
                    <a:pt x="3755" y="216"/>
                  </a:lnTo>
                  <a:cubicBezTo>
                    <a:pt x="3594" y="73"/>
                    <a:pt x="3401" y="1"/>
                    <a:pt x="3227" y="1"/>
                  </a:cubicBezTo>
                  <a:close/>
                </a:path>
              </a:pathLst>
            </a:custGeom>
            <a:solidFill>
              <a:srgbClr val="0F0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1"/>
            <p:cNvSpPr/>
            <p:nvPr/>
          </p:nvSpPr>
          <p:spPr>
            <a:xfrm>
              <a:off x="1295975" y="1892950"/>
              <a:ext cx="90625" cy="99800"/>
            </a:xfrm>
            <a:custGeom>
              <a:avLst/>
              <a:gdLst/>
              <a:ahLst/>
              <a:cxnLst/>
              <a:rect l="l" t="t" r="r" b="b"/>
              <a:pathLst>
                <a:path w="3625" h="3992" extrusionOk="0">
                  <a:moveTo>
                    <a:pt x="2865" y="0"/>
                  </a:moveTo>
                  <a:cubicBezTo>
                    <a:pt x="2735" y="0"/>
                    <a:pt x="2613" y="47"/>
                    <a:pt x="2529" y="141"/>
                  </a:cubicBezTo>
                  <a:lnTo>
                    <a:pt x="779" y="2511"/>
                  </a:lnTo>
                  <a:cubicBezTo>
                    <a:pt x="760" y="2533"/>
                    <a:pt x="775" y="2560"/>
                    <a:pt x="799" y="2560"/>
                  </a:cubicBezTo>
                  <a:cubicBezTo>
                    <a:pt x="807" y="2560"/>
                    <a:pt x="815" y="2558"/>
                    <a:pt x="824" y="2552"/>
                  </a:cubicBezTo>
                  <a:lnTo>
                    <a:pt x="963" y="2474"/>
                  </a:lnTo>
                  <a:lnTo>
                    <a:pt x="963" y="2474"/>
                  </a:lnTo>
                  <a:lnTo>
                    <a:pt x="16" y="3942"/>
                  </a:lnTo>
                  <a:cubicBezTo>
                    <a:pt x="0" y="3965"/>
                    <a:pt x="21" y="3991"/>
                    <a:pt x="44" y="3991"/>
                  </a:cubicBezTo>
                  <a:cubicBezTo>
                    <a:pt x="51" y="3991"/>
                    <a:pt x="58" y="3989"/>
                    <a:pt x="65" y="3983"/>
                  </a:cubicBezTo>
                  <a:lnTo>
                    <a:pt x="2132" y="2109"/>
                  </a:lnTo>
                  <a:lnTo>
                    <a:pt x="2107" y="2245"/>
                  </a:lnTo>
                  <a:cubicBezTo>
                    <a:pt x="2102" y="2270"/>
                    <a:pt x="2118" y="2287"/>
                    <a:pt x="2136" y="2287"/>
                  </a:cubicBezTo>
                  <a:cubicBezTo>
                    <a:pt x="2145" y="2287"/>
                    <a:pt x="2154" y="2283"/>
                    <a:pt x="2160" y="2273"/>
                  </a:cubicBezTo>
                  <a:lnTo>
                    <a:pt x="3452" y="937"/>
                  </a:lnTo>
                  <a:cubicBezTo>
                    <a:pt x="3624" y="740"/>
                    <a:pt x="3567" y="412"/>
                    <a:pt x="3329" y="207"/>
                  </a:cubicBezTo>
                  <a:lnTo>
                    <a:pt x="3268" y="158"/>
                  </a:lnTo>
                  <a:cubicBezTo>
                    <a:pt x="3148" y="52"/>
                    <a:pt x="3002" y="0"/>
                    <a:pt x="2865" y="0"/>
                  </a:cubicBezTo>
                  <a:close/>
                </a:path>
              </a:pathLst>
            </a:custGeom>
            <a:solidFill>
              <a:srgbClr val="412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1"/>
            <p:cNvSpPr/>
            <p:nvPr/>
          </p:nvSpPr>
          <p:spPr>
            <a:xfrm>
              <a:off x="1320150" y="1899225"/>
              <a:ext cx="59075" cy="65950"/>
            </a:xfrm>
            <a:custGeom>
              <a:avLst/>
              <a:gdLst/>
              <a:ahLst/>
              <a:cxnLst/>
              <a:rect l="l" t="t" r="r" b="b"/>
              <a:pathLst>
                <a:path w="2363" h="2638" extrusionOk="0">
                  <a:moveTo>
                    <a:pt x="496" y="1649"/>
                  </a:moveTo>
                  <a:lnTo>
                    <a:pt x="1616" y="128"/>
                  </a:lnTo>
                  <a:cubicBezTo>
                    <a:pt x="1722" y="1"/>
                    <a:pt x="1948" y="13"/>
                    <a:pt x="2112" y="157"/>
                  </a:cubicBezTo>
                  <a:lnTo>
                    <a:pt x="2153" y="194"/>
                  </a:lnTo>
                  <a:cubicBezTo>
                    <a:pt x="2317" y="337"/>
                    <a:pt x="2362" y="559"/>
                    <a:pt x="2251" y="682"/>
                  </a:cubicBezTo>
                  <a:lnTo>
                    <a:pt x="1419" y="1539"/>
                  </a:lnTo>
                  <a:cubicBezTo>
                    <a:pt x="1407" y="1551"/>
                    <a:pt x="1374" y="1543"/>
                    <a:pt x="1378" y="1518"/>
                  </a:cubicBezTo>
                  <a:lnTo>
                    <a:pt x="1390" y="1436"/>
                  </a:lnTo>
                  <a:lnTo>
                    <a:pt x="58" y="2617"/>
                  </a:lnTo>
                  <a:cubicBezTo>
                    <a:pt x="37" y="2638"/>
                    <a:pt x="0" y="2613"/>
                    <a:pt x="21" y="2588"/>
                  </a:cubicBezTo>
                  <a:lnTo>
                    <a:pt x="615" y="1645"/>
                  </a:lnTo>
                  <a:lnTo>
                    <a:pt x="533" y="1690"/>
                  </a:lnTo>
                  <a:cubicBezTo>
                    <a:pt x="509" y="1703"/>
                    <a:pt x="484" y="1670"/>
                    <a:pt x="496" y="1649"/>
                  </a:cubicBezTo>
                  <a:close/>
                </a:path>
              </a:pathLst>
            </a:custGeom>
            <a:solidFill>
              <a:srgbClr val="753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1"/>
            <p:cNvSpPr/>
            <p:nvPr/>
          </p:nvSpPr>
          <p:spPr>
            <a:xfrm>
              <a:off x="1332425" y="1900250"/>
              <a:ext cx="44625" cy="41100"/>
            </a:xfrm>
            <a:custGeom>
              <a:avLst/>
              <a:gdLst/>
              <a:ahLst/>
              <a:cxnLst/>
              <a:rect l="l" t="t" r="r" b="b"/>
              <a:pathLst>
                <a:path w="1785" h="1644" extrusionOk="0">
                  <a:moveTo>
                    <a:pt x="1333" y="1"/>
                  </a:moveTo>
                  <a:cubicBezTo>
                    <a:pt x="1250" y="1"/>
                    <a:pt x="1174" y="30"/>
                    <a:pt x="1125" y="87"/>
                  </a:cubicBezTo>
                  <a:lnTo>
                    <a:pt x="18" y="1592"/>
                  </a:lnTo>
                  <a:cubicBezTo>
                    <a:pt x="0" y="1616"/>
                    <a:pt x="18" y="1644"/>
                    <a:pt x="42" y="1644"/>
                  </a:cubicBezTo>
                  <a:cubicBezTo>
                    <a:pt x="46" y="1644"/>
                    <a:pt x="50" y="1643"/>
                    <a:pt x="55" y="1641"/>
                  </a:cubicBezTo>
                  <a:lnTo>
                    <a:pt x="108" y="1608"/>
                  </a:lnTo>
                  <a:lnTo>
                    <a:pt x="1174" y="165"/>
                  </a:lnTo>
                  <a:cubicBezTo>
                    <a:pt x="1225" y="105"/>
                    <a:pt x="1300" y="76"/>
                    <a:pt x="1382" y="76"/>
                  </a:cubicBezTo>
                  <a:cubicBezTo>
                    <a:pt x="1479" y="76"/>
                    <a:pt x="1586" y="116"/>
                    <a:pt x="1674" y="194"/>
                  </a:cubicBezTo>
                  <a:lnTo>
                    <a:pt x="1715" y="231"/>
                  </a:lnTo>
                  <a:cubicBezTo>
                    <a:pt x="1744" y="255"/>
                    <a:pt x="1764" y="280"/>
                    <a:pt x="1785" y="313"/>
                  </a:cubicBezTo>
                  <a:cubicBezTo>
                    <a:pt x="1760" y="255"/>
                    <a:pt x="1719" y="198"/>
                    <a:pt x="1662" y="153"/>
                  </a:cubicBezTo>
                  <a:lnTo>
                    <a:pt x="1621" y="116"/>
                  </a:lnTo>
                  <a:cubicBezTo>
                    <a:pt x="1533" y="39"/>
                    <a:pt x="1428" y="1"/>
                    <a:pt x="1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1"/>
            <p:cNvSpPr/>
            <p:nvPr/>
          </p:nvSpPr>
          <p:spPr>
            <a:xfrm>
              <a:off x="1320325" y="1942300"/>
              <a:ext cx="16350" cy="22400"/>
            </a:xfrm>
            <a:custGeom>
              <a:avLst/>
              <a:gdLst/>
              <a:ahLst/>
              <a:cxnLst/>
              <a:rect l="l" t="t" r="r" b="b"/>
              <a:pathLst>
                <a:path w="654" h="896" extrusionOk="0">
                  <a:moveTo>
                    <a:pt x="653" y="0"/>
                  </a:moveTo>
                  <a:lnTo>
                    <a:pt x="506" y="74"/>
                  </a:lnTo>
                  <a:lnTo>
                    <a:pt x="14" y="853"/>
                  </a:lnTo>
                  <a:cubicBezTo>
                    <a:pt x="1" y="875"/>
                    <a:pt x="18" y="895"/>
                    <a:pt x="38" y="895"/>
                  </a:cubicBezTo>
                  <a:cubicBezTo>
                    <a:pt x="43" y="895"/>
                    <a:pt x="49" y="894"/>
                    <a:pt x="55" y="890"/>
                  </a:cubicBezTo>
                  <a:lnTo>
                    <a:pt x="141" y="812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1"/>
            <p:cNvSpPr/>
            <p:nvPr/>
          </p:nvSpPr>
          <p:spPr>
            <a:xfrm>
              <a:off x="1358675" y="1891925"/>
              <a:ext cx="28025" cy="24650"/>
            </a:xfrm>
            <a:custGeom>
              <a:avLst/>
              <a:gdLst/>
              <a:ahLst/>
              <a:cxnLst/>
              <a:rect l="l" t="t" r="r" b="b"/>
              <a:pathLst>
                <a:path w="1121" h="986" extrusionOk="0">
                  <a:moveTo>
                    <a:pt x="528" y="1"/>
                  </a:moveTo>
                  <a:cubicBezTo>
                    <a:pt x="371" y="1"/>
                    <a:pt x="217" y="73"/>
                    <a:pt x="116" y="211"/>
                  </a:cubicBezTo>
                  <a:lnTo>
                    <a:pt x="30" y="326"/>
                  </a:lnTo>
                  <a:cubicBezTo>
                    <a:pt x="1" y="363"/>
                    <a:pt x="9" y="408"/>
                    <a:pt x="42" y="436"/>
                  </a:cubicBezTo>
                  <a:lnTo>
                    <a:pt x="751" y="970"/>
                  </a:lnTo>
                  <a:cubicBezTo>
                    <a:pt x="767" y="980"/>
                    <a:pt x="784" y="985"/>
                    <a:pt x="800" y="985"/>
                  </a:cubicBezTo>
                  <a:cubicBezTo>
                    <a:pt x="822" y="985"/>
                    <a:pt x="844" y="975"/>
                    <a:pt x="858" y="953"/>
                  </a:cubicBezTo>
                  <a:lnTo>
                    <a:pt x="944" y="834"/>
                  </a:lnTo>
                  <a:cubicBezTo>
                    <a:pt x="1120" y="605"/>
                    <a:pt x="1075" y="281"/>
                    <a:pt x="842" y="108"/>
                  </a:cubicBezTo>
                  <a:cubicBezTo>
                    <a:pt x="747" y="36"/>
                    <a:pt x="637" y="1"/>
                    <a:pt x="52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1"/>
            <p:cNvSpPr/>
            <p:nvPr/>
          </p:nvSpPr>
          <p:spPr>
            <a:xfrm>
              <a:off x="1358800" y="1897900"/>
              <a:ext cx="23700" cy="18175"/>
            </a:xfrm>
            <a:custGeom>
              <a:avLst/>
              <a:gdLst/>
              <a:ahLst/>
              <a:cxnLst/>
              <a:rect l="l" t="t" r="r" b="b"/>
              <a:pathLst>
                <a:path w="948" h="727" extrusionOk="0">
                  <a:moveTo>
                    <a:pt x="75" y="0"/>
                  </a:moveTo>
                  <a:cubicBezTo>
                    <a:pt x="56" y="0"/>
                    <a:pt x="37" y="8"/>
                    <a:pt x="25" y="25"/>
                  </a:cubicBezTo>
                  <a:cubicBezTo>
                    <a:pt x="0" y="58"/>
                    <a:pt x="8" y="99"/>
                    <a:pt x="37" y="120"/>
                  </a:cubicBezTo>
                  <a:lnTo>
                    <a:pt x="832" y="714"/>
                  </a:lnTo>
                  <a:cubicBezTo>
                    <a:pt x="842" y="722"/>
                    <a:pt x="855" y="727"/>
                    <a:pt x="868" y="727"/>
                  </a:cubicBezTo>
                  <a:cubicBezTo>
                    <a:pt x="887" y="727"/>
                    <a:pt x="908" y="717"/>
                    <a:pt x="923" y="698"/>
                  </a:cubicBezTo>
                  <a:cubicBezTo>
                    <a:pt x="947" y="669"/>
                    <a:pt x="939" y="628"/>
                    <a:pt x="910" y="608"/>
                  </a:cubicBezTo>
                  <a:lnTo>
                    <a:pt x="115" y="13"/>
                  </a:lnTo>
                  <a:cubicBezTo>
                    <a:pt x="103" y="4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1"/>
            <p:cNvSpPr/>
            <p:nvPr/>
          </p:nvSpPr>
          <p:spPr>
            <a:xfrm>
              <a:off x="1365550" y="1847050"/>
              <a:ext cx="56000" cy="60200"/>
            </a:xfrm>
            <a:custGeom>
              <a:avLst/>
              <a:gdLst/>
              <a:ahLst/>
              <a:cxnLst/>
              <a:rect l="l" t="t" r="r" b="b"/>
              <a:pathLst>
                <a:path w="2240" h="2408" extrusionOk="0">
                  <a:moveTo>
                    <a:pt x="1264" y="1"/>
                  </a:moveTo>
                  <a:lnTo>
                    <a:pt x="1" y="1674"/>
                  </a:lnTo>
                  <a:lnTo>
                    <a:pt x="977" y="2408"/>
                  </a:lnTo>
                  <a:lnTo>
                    <a:pt x="2240" y="735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1"/>
            <p:cNvSpPr/>
            <p:nvPr/>
          </p:nvSpPr>
          <p:spPr>
            <a:xfrm>
              <a:off x="1397125" y="1839150"/>
              <a:ext cx="27100" cy="26375"/>
            </a:xfrm>
            <a:custGeom>
              <a:avLst/>
              <a:gdLst/>
              <a:ahLst/>
              <a:cxnLst/>
              <a:rect l="l" t="t" r="r" b="b"/>
              <a:pathLst>
                <a:path w="1084" h="1055" extrusionOk="0">
                  <a:moveTo>
                    <a:pt x="833" y="1"/>
                  </a:moveTo>
                  <a:cubicBezTo>
                    <a:pt x="776" y="1"/>
                    <a:pt x="735" y="26"/>
                    <a:pt x="735" y="26"/>
                  </a:cubicBezTo>
                  <a:lnTo>
                    <a:pt x="1" y="317"/>
                  </a:lnTo>
                  <a:lnTo>
                    <a:pt x="489" y="686"/>
                  </a:lnTo>
                  <a:lnTo>
                    <a:pt x="977" y="1055"/>
                  </a:lnTo>
                  <a:lnTo>
                    <a:pt x="1055" y="263"/>
                  </a:lnTo>
                  <a:cubicBezTo>
                    <a:pt x="1055" y="263"/>
                    <a:pt x="1083" y="140"/>
                    <a:pt x="964" y="50"/>
                  </a:cubicBezTo>
                  <a:cubicBezTo>
                    <a:pt x="918" y="12"/>
                    <a:pt x="872" y="1"/>
                    <a:pt x="83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1"/>
            <p:cNvSpPr/>
            <p:nvPr/>
          </p:nvSpPr>
          <p:spPr>
            <a:xfrm>
              <a:off x="1362175" y="1886175"/>
              <a:ext cx="31175" cy="23900"/>
            </a:xfrm>
            <a:custGeom>
              <a:avLst/>
              <a:gdLst/>
              <a:ahLst/>
              <a:cxnLst/>
              <a:rect l="l" t="t" r="r" b="b"/>
              <a:pathLst>
                <a:path w="1247" h="956" extrusionOk="0">
                  <a:moveTo>
                    <a:pt x="88" y="0"/>
                  </a:moveTo>
                  <a:cubicBezTo>
                    <a:pt x="66" y="0"/>
                    <a:pt x="42" y="11"/>
                    <a:pt x="25" y="31"/>
                  </a:cubicBezTo>
                  <a:cubicBezTo>
                    <a:pt x="0" y="60"/>
                    <a:pt x="13" y="105"/>
                    <a:pt x="41" y="133"/>
                  </a:cubicBezTo>
                  <a:lnTo>
                    <a:pt x="1120" y="941"/>
                  </a:lnTo>
                  <a:cubicBezTo>
                    <a:pt x="1131" y="951"/>
                    <a:pt x="1145" y="955"/>
                    <a:pt x="1159" y="955"/>
                  </a:cubicBezTo>
                  <a:cubicBezTo>
                    <a:pt x="1182" y="955"/>
                    <a:pt x="1205" y="945"/>
                    <a:pt x="1222" y="925"/>
                  </a:cubicBezTo>
                  <a:cubicBezTo>
                    <a:pt x="1247" y="892"/>
                    <a:pt x="1243" y="843"/>
                    <a:pt x="1206" y="822"/>
                  </a:cubicBezTo>
                  <a:lnTo>
                    <a:pt x="128" y="14"/>
                  </a:lnTo>
                  <a:cubicBezTo>
                    <a:pt x="116" y="5"/>
                    <a:pt x="102" y="0"/>
                    <a:pt x="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1"/>
            <p:cNvSpPr/>
            <p:nvPr/>
          </p:nvSpPr>
          <p:spPr>
            <a:xfrm>
              <a:off x="1385750" y="1860625"/>
              <a:ext cx="24225" cy="21450"/>
            </a:xfrm>
            <a:custGeom>
              <a:avLst/>
              <a:gdLst/>
              <a:ahLst/>
              <a:cxnLst/>
              <a:rect l="l" t="t" r="r" b="b"/>
              <a:pathLst>
                <a:path w="969" h="858" extrusionOk="0">
                  <a:moveTo>
                    <a:pt x="482" y="1"/>
                  </a:moveTo>
                  <a:cubicBezTo>
                    <a:pt x="354" y="1"/>
                    <a:pt x="228" y="59"/>
                    <a:pt x="144" y="171"/>
                  </a:cubicBezTo>
                  <a:cubicBezTo>
                    <a:pt x="1" y="360"/>
                    <a:pt x="37" y="626"/>
                    <a:pt x="226" y="770"/>
                  </a:cubicBezTo>
                  <a:cubicBezTo>
                    <a:pt x="304" y="829"/>
                    <a:pt x="394" y="857"/>
                    <a:pt x="484" y="857"/>
                  </a:cubicBezTo>
                  <a:cubicBezTo>
                    <a:pt x="613" y="857"/>
                    <a:pt x="740" y="799"/>
                    <a:pt x="825" y="688"/>
                  </a:cubicBezTo>
                  <a:cubicBezTo>
                    <a:pt x="968" y="499"/>
                    <a:pt x="935" y="233"/>
                    <a:pt x="743" y="89"/>
                  </a:cubicBezTo>
                  <a:cubicBezTo>
                    <a:pt x="664" y="30"/>
                    <a:pt x="573" y="1"/>
                    <a:pt x="48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1"/>
            <p:cNvSpPr/>
            <p:nvPr/>
          </p:nvSpPr>
          <p:spPr>
            <a:xfrm>
              <a:off x="1369150" y="1881400"/>
              <a:ext cx="26375" cy="21050"/>
            </a:xfrm>
            <a:custGeom>
              <a:avLst/>
              <a:gdLst/>
              <a:ahLst/>
              <a:cxnLst/>
              <a:rect l="l" t="t" r="r" b="b"/>
              <a:pathLst>
                <a:path w="1055" h="842" extrusionOk="0">
                  <a:moveTo>
                    <a:pt x="78" y="0"/>
                  </a:moveTo>
                  <a:lnTo>
                    <a:pt x="0" y="107"/>
                  </a:lnTo>
                  <a:lnTo>
                    <a:pt x="972" y="841"/>
                  </a:lnTo>
                  <a:lnTo>
                    <a:pt x="1054" y="73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1"/>
            <p:cNvSpPr/>
            <p:nvPr/>
          </p:nvSpPr>
          <p:spPr>
            <a:xfrm>
              <a:off x="1346600" y="1865400"/>
              <a:ext cx="36600" cy="20850"/>
            </a:xfrm>
            <a:custGeom>
              <a:avLst/>
              <a:gdLst/>
              <a:ahLst/>
              <a:cxnLst/>
              <a:rect l="l" t="t" r="r" b="b"/>
              <a:pathLst>
                <a:path w="1464" h="834" extrusionOk="0">
                  <a:moveTo>
                    <a:pt x="1464" y="1"/>
                  </a:moveTo>
                  <a:lnTo>
                    <a:pt x="709" y="83"/>
                  </a:lnTo>
                  <a:cubicBezTo>
                    <a:pt x="709" y="83"/>
                    <a:pt x="562" y="91"/>
                    <a:pt x="451" y="234"/>
                  </a:cubicBezTo>
                  <a:lnTo>
                    <a:pt x="0" y="833"/>
                  </a:lnTo>
                  <a:lnTo>
                    <a:pt x="0" y="833"/>
                  </a:lnTo>
                  <a:lnTo>
                    <a:pt x="660" y="649"/>
                  </a:lnTo>
                  <a:cubicBezTo>
                    <a:pt x="660" y="649"/>
                    <a:pt x="680" y="644"/>
                    <a:pt x="711" y="644"/>
                  </a:cubicBezTo>
                  <a:cubicBezTo>
                    <a:pt x="761" y="644"/>
                    <a:pt x="840" y="656"/>
                    <a:pt x="923" y="718"/>
                  </a:cubicBezTo>
                  <a:lnTo>
                    <a:pt x="1464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1"/>
            <p:cNvSpPr/>
            <p:nvPr/>
          </p:nvSpPr>
          <p:spPr>
            <a:xfrm>
              <a:off x="1345775" y="1867450"/>
              <a:ext cx="19400" cy="23200"/>
            </a:xfrm>
            <a:custGeom>
              <a:avLst/>
              <a:gdLst/>
              <a:ahLst/>
              <a:cxnLst/>
              <a:rect l="l" t="t" r="r" b="b"/>
              <a:pathLst>
                <a:path w="776" h="928" extrusionOk="0">
                  <a:moveTo>
                    <a:pt x="775" y="1"/>
                  </a:moveTo>
                  <a:lnTo>
                    <a:pt x="775" y="1"/>
                  </a:lnTo>
                  <a:cubicBezTo>
                    <a:pt x="591" y="21"/>
                    <a:pt x="505" y="136"/>
                    <a:pt x="505" y="136"/>
                  </a:cubicBezTo>
                  <a:lnTo>
                    <a:pt x="45" y="743"/>
                  </a:lnTo>
                  <a:cubicBezTo>
                    <a:pt x="0" y="800"/>
                    <a:pt x="17" y="882"/>
                    <a:pt x="74" y="927"/>
                  </a:cubicBezTo>
                  <a:lnTo>
                    <a:pt x="7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1"/>
            <p:cNvSpPr/>
            <p:nvPr/>
          </p:nvSpPr>
          <p:spPr>
            <a:xfrm>
              <a:off x="1362775" y="1866125"/>
              <a:ext cx="13675" cy="15800"/>
            </a:xfrm>
            <a:custGeom>
              <a:avLst/>
              <a:gdLst/>
              <a:ahLst/>
              <a:cxnLst/>
              <a:rect l="l" t="t" r="r" b="b"/>
              <a:pathLst>
                <a:path w="547" h="632" extrusionOk="0">
                  <a:moveTo>
                    <a:pt x="546" y="0"/>
                  </a:moveTo>
                  <a:lnTo>
                    <a:pt x="468" y="13"/>
                  </a:lnTo>
                  <a:lnTo>
                    <a:pt x="1" y="632"/>
                  </a:lnTo>
                  <a:lnTo>
                    <a:pt x="1" y="632"/>
                  </a:lnTo>
                  <a:lnTo>
                    <a:pt x="17" y="628"/>
                  </a:lnTo>
                  <a:cubicBezTo>
                    <a:pt x="17" y="628"/>
                    <a:pt x="42" y="620"/>
                    <a:pt x="79" y="620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1"/>
            <p:cNvSpPr/>
            <p:nvPr/>
          </p:nvSpPr>
          <p:spPr>
            <a:xfrm>
              <a:off x="1393950" y="1883850"/>
              <a:ext cx="17550" cy="41050"/>
            </a:xfrm>
            <a:custGeom>
              <a:avLst/>
              <a:gdLst/>
              <a:ahLst/>
              <a:cxnLst/>
              <a:rect l="l" t="t" r="r" b="b"/>
              <a:pathLst>
                <a:path w="702" h="1642" extrusionOk="0">
                  <a:moveTo>
                    <a:pt x="546" y="1"/>
                  </a:moveTo>
                  <a:lnTo>
                    <a:pt x="1" y="723"/>
                  </a:lnTo>
                  <a:cubicBezTo>
                    <a:pt x="140" y="821"/>
                    <a:pt x="140" y="952"/>
                    <a:pt x="140" y="952"/>
                  </a:cubicBezTo>
                  <a:lnTo>
                    <a:pt x="144" y="1641"/>
                  </a:lnTo>
                  <a:lnTo>
                    <a:pt x="595" y="1038"/>
                  </a:lnTo>
                  <a:cubicBezTo>
                    <a:pt x="702" y="895"/>
                    <a:pt x="673" y="747"/>
                    <a:pt x="673" y="74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1"/>
            <p:cNvSpPr/>
            <p:nvPr/>
          </p:nvSpPr>
          <p:spPr>
            <a:xfrm>
              <a:off x="1393225" y="1901900"/>
              <a:ext cx="18175" cy="23875"/>
            </a:xfrm>
            <a:custGeom>
              <a:avLst/>
              <a:gdLst/>
              <a:ahLst/>
              <a:cxnLst/>
              <a:rect l="l" t="t" r="r" b="b"/>
              <a:pathLst>
                <a:path w="727" h="955" extrusionOk="0">
                  <a:moveTo>
                    <a:pt x="702" y="1"/>
                  </a:moveTo>
                  <a:lnTo>
                    <a:pt x="1" y="927"/>
                  </a:lnTo>
                  <a:cubicBezTo>
                    <a:pt x="23" y="946"/>
                    <a:pt x="51" y="955"/>
                    <a:pt x="79" y="955"/>
                  </a:cubicBezTo>
                  <a:cubicBezTo>
                    <a:pt x="120" y="955"/>
                    <a:pt x="161" y="936"/>
                    <a:pt x="185" y="903"/>
                  </a:cubicBezTo>
                  <a:lnTo>
                    <a:pt x="641" y="296"/>
                  </a:lnTo>
                  <a:cubicBezTo>
                    <a:pt x="641" y="296"/>
                    <a:pt x="727" y="181"/>
                    <a:pt x="70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1"/>
            <p:cNvSpPr/>
            <p:nvPr/>
          </p:nvSpPr>
          <p:spPr>
            <a:xfrm>
              <a:off x="1397125" y="1890625"/>
              <a:ext cx="12025" cy="17350"/>
            </a:xfrm>
            <a:custGeom>
              <a:avLst/>
              <a:gdLst/>
              <a:ahLst/>
              <a:cxnLst/>
              <a:rect l="l" t="t" r="r" b="b"/>
              <a:pathLst>
                <a:path w="481" h="694" extrusionOk="0">
                  <a:moveTo>
                    <a:pt x="468" y="0"/>
                  </a:moveTo>
                  <a:lnTo>
                    <a:pt x="1" y="620"/>
                  </a:lnTo>
                  <a:cubicBezTo>
                    <a:pt x="13" y="657"/>
                    <a:pt x="13" y="681"/>
                    <a:pt x="13" y="681"/>
                  </a:cubicBezTo>
                  <a:lnTo>
                    <a:pt x="13" y="693"/>
                  </a:lnTo>
                  <a:lnTo>
                    <a:pt x="480" y="7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1"/>
            <p:cNvSpPr/>
            <p:nvPr/>
          </p:nvSpPr>
          <p:spPr>
            <a:xfrm>
              <a:off x="1388725" y="1862800"/>
              <a:ext cx="18475" cy="17050"/>
            </a:xfrm>
            <a:custGeom>
              <a:avLst/>
              <a:gdLst/>
              <a:ahLst/>
              <a:cxnLst/>
              <a:rect l="l" t="t" r="r" b="b"/>
              <a:pathLst>
                <a:path w="739" h="682" extrusionOk="0">
                  <a:moveTo>
                    <a:pt x="368" y="1"/>
                  </a:moveTo>
                  <a:cubicBezTo>
                    <a:pt x="241" y="1"/>
                    <a:pt x="115" y="72"/>
                    <a:pt x="54" y="203"/>
                  </a:cubicBezTo>
                  <a:cubicBezTo>
                    <a:pt x="0" y="330"/>
                    <a:pt x="25" y="478"/>
                    <a:pt x="119" y="576"/>
                  </a:cubicBezTo>
                  <a:cubicBezTo>
                    <a:pt x="186" y="647"/>
                    <a:pt x="275" y="681"/>
                    <a:pt x="363" y="681"/>
                  </a:cubicBezTo>
                  <a:cubicBezTo>
                    <a:pt x="479" y="681"/>
                    <a:pt x="595" y="621"/>
                    <a:pt x="661" y="507"/>
                  </a:cubicBezTo>
                  <a:cubicBezTo>
                    <a:pt x="739" y="371"/>
                    <a:pt x="706" y="191"/>
                    <a:pt x="583" y="80"/>
                  </a:cubicBezTo>
                  <a:cubicBezTo>
                    <a:pt x="520" y="26"/>
                    <a:pt x="444" y="1"/>
                    <a:pt x="368" y="1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1"/>
            <p:cNvSpPr/>
            <p:nvPr/>
          </p:nvSpPr>
          <p:spPr>
            <a:xfrm>
              <a:off x="1399175" y="1864900"/>
              <a:ext cx="750" cy="125"/>
            </a:xfrm>
            <a:custGeom>
              <a:avLst/>
              <a:gdLst/>
              <a:ahLst/>
              <a:cxnLst/>
              <a:rect l="l" t="t" r="r" b="b"/>
              <a:pathLst>
                <a:path w="30" h="5" fill="none" extrusionOk="0">
                  <a:moveTo>
                    <a:pt x="1" y="0"/>
                  </a:moveTo>
                  <a:cubicBezTo>
                    <a:pt x="13" y="0"/>
                    <a:pt x="17" y="4"/>
                    <a:pt x="29" y="4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1"/>
            <p:cNvSpPr/>
            <p:nvPr/>
          </p:nvSpPr>
          <p:spPr>
            <a:xfrm>
              <a:off x="1393850" y="1864700"/>
              <a:ext cx="4525" cy="1450"/>
            </a:xfrm>
            <a:custGeom>
              <a:avLst/>
              <a:gdLst/>
              <a:ahLst/>
              <a:cxnLst/>
              <a:rect l="l" t="t" r="r" b="b"/>
              <a:pathLst>
                <a:path w="181" h="58" fill="none" extrusionOk="0">
                  <a:moveTo>
                    <a:pt x="0" y="57"/>
                  </a:moveTo>
                  <a:cubicBezTo>
                    <a:pt x="50" y="16"/>
                    <a:pt x="119" y="0"/>
                    <a:pt x="181" y="8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FDAB14-6618-44F4-8C3B-F1EE885A6671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F6A86D-3A72-4C07-9963-4FF9FC86112D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2A6548-2659-46F5-98C8-C2597D2A9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BE6CC5-FC1B-4A2A-A9B8-2AC5551D3D97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42"/>
          <p:cNvSpPr txBox="1">
            <a:spLocks noGrp="1"/>
          </p:cNvSpPr>
          <p:nvPr>
            <p:ph type="title"/>
          </p:nvPr>
        </p:nvSpPr>
        <p:spPr>
          <a:xfrm flipH="1">
            <a:off x="4516843" y="1192625"/>
            <a:ext cx="3632132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latin typeface="Bebas Neue" panose="020B0606020202050201" pitchFamily="34" charset="0"/>
              </a:rPr>
              <a:t>What is </a:t>
            </a:r>
            <a:r>
              <a:rPr lang="es" sz="5400" dirty="0">
                <a:solidFill>
                  <a:srgbClr val="753E93"/>
                </a:solidFill>
                <a:latin typeface="Bebas Neue" panose="020B0606020202050201" pitchFamily="34" charset="0"/>
              </a:rPr>
              <a:t>V8</a:t>
            </a:r>
            <a:endParaRPr sz="5400" dirty="0">
              <a:solidFill>
                <a:srgbClr val="6C4DBB"/>
              </a:solidFill>
              <a:latin typeface="Bebas Neue" panose="020B0606020202050201" pitchFamily="34" charset="0"/>
            </a:endParaRPr>
          </a:p>
        </p:txBody>
      </p:sp>
      <p:sp>
        <p:nvSpPr>
          <p:cNvPr id="2709" name="Google Shape;2709;p42"/>
          <p:cNvSpPr txBox="1">
            <a:spLocks noGrp="1"/>
          </p:cNvSpPr>
          <p:nvPr>
            <p:ph type="subTitle" idx="5"/>
          </p:nvPr>
        </p:nvSpPr>
        <p:spPr>
          <a:xfrm flipH="1">
            <a:off x="4834076" y="4268400"/>
            <a:ext cx="4377379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Lato" panose="020F0502020204030203" pitchFamily="34" charset="0"/>
              </a:rPr>
              <a:t>It has a lot of systems for detecting code, types and patterns in order to optimize and manage resources</a:t>
            </a:r>
            <a:endParaRPr sz="1300" dirty="0">
              <a:latin typeface="Lato" panose="020F0502020204030203" pitchFamily="34" charset="0"/>
            </a:endParaRPr>
          </a:p>
        </p:txBody>
      </p:sp>
      <p:sp>
        <p:nvSpPr>
          <p:cNvPr id="2710" name="Google Shape;2710;p42"/>
          <p:cNvSpPr txBox="1">
            <a:spLocks noGrp="1"/>
          </p:cNvSpPr>
          <p:nvPr>
            <p:ph type="subTitle" idx="1"/>
          </p:nvPr>
        </p:nvSpPr>
        <p:spPr>
          <a:xfrm flipH="1">
            <a:off x="4834076" y="2751177"/>
            <a:ext cx="4197497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dirty="0">
                <a:latin typeface="Lato" panose="020F0502020204030203" pitchFamily="34" charset="0"/>
              </a:rPr>
              <a:t>A system built in C++ that compiles and executes javascript</a:t>
            </a:r>
            <a:endParaRPr sz="1300" dirty="0"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Lato" panose="020F0502020204030203" pitchFamily="34" charset="0"/>
            </a:endParaRPr>
          </a:p>
        </p:txBody>
      </p:sp>
      <p:sp>
        <p:nvSpPr>
          <p:cNvPr id="2711" name="Google Shape;2711;p42"/>
          <p:cNvSpPr txBox="1">
            <a:spLocks noGrp="1"/>
          </p:cNvSpPr>
          <p:nvPr>
            <p:ph type="title" idx="2"/>
          </p:nvPr>
        </p:nvSpPr>
        <p:spPr>
          <a:xfrm flipH="1">
            <a:off x="4834077" y="2449638"/>
            <a:ext cx="6629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Bebas Neue" panose="020B0606020202050201" pitchFamily="34" charset="0"/>
              </a:rPr>
              <a:t>ENGINE</a:t>
            </a:r>
            <a:endParaRPr sz="2400" dirty="0">
              <a:latin typeface="Bebas Neue" panose="020B0606020202050201" pitchFamily="34" charset="0"/>
            </a:endParaRPr>
          </a:p>
        </p:txBody>
      </p:sp>
      <p:sp>
        <p:nvSpPr>
          <p:cNvPr id="2712" name="Google Shape;2712;p42"/>
          <p:cNvSpPr txBox="1">
            <a:spLocks noGrp="1"/>
          </p:cNvSpPr>
          <p:nvPr>
            <p:ph type="subTitle" idx="3"/>
          </p:nvPr>
        </p:nvSpPr>
        <p:spPr>
          <a:xfrm flipH="1">
            <a:off x="4834077" y="3504540"/>
            <a:ext cx="380673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Lato" panose="020F0502020204030203" pitchFamily="34" charset="0"/>
              </a:rPr>
              <a:t>Chrome and js use it to compile, execute  and optimize javascript code</a:t>
            </a:r>
            <a:endParaRPr sz="1300" dirty="0">
              <a:latin typeface="Lato" panose="020F0502020204030203" pitchFamily="34" charset="0"/>
            </a:endParaRPr>
          </a:p>
        </p:txBody>
      </p:sp>
      <p:sp>
        <p:nvSpPr>
          <p:cNvPr id="2713" name="Google Shape;2713;p42"/>
          <p:cNvSpPr txBox="1">
            <a:spLocks noGrp="1"/>
          </p:cNvSpPr>
          <p:nvPr>
            <p:ph type="title" idx="4"/>
          </p:nvPr>
        </p:nvSpPr>
        <p:spPr>
          <a:xfrm flipH="1">
            <a:off x="4834125" y="3176365"/>
            <a:ext cx="6629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Bebas Neue" panose="020B0606020202050201" pitchFamily="34" charset="0"/>
              </a:rPr>
              <a:t>Chrome and node.js</a:t>
            </a:r>
            <a:endParaRPr sz="2400" dirty="0">
              <a:latin typeface="Bebas Neue" panose="020B0606020202050201" pitchFamily="34" charset="0"/>
            </a:endParaRPr>
          </a:p>
        </p:txBody>
      </p:sp>
      <p:sp>
        <p:nvSpPr>
          <p:cNvPr id="2714" name="Google Shape;2714;p42"/>
          <p:cNvSpPr txBox="1">
            <a:spLocks noGrp="1"/>
          </p:cNvSpPr>
          <p:nvPr>
            <p:ph type="title" idx="6"/>
          </p:nvPr>
        </p:nvSpPr>
        <p:spPr>
          <a:xfrm flipH="1">
            <a:off x="4834125" y="3941775"/>
            <a:ext cx="6629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Bebas Neue" panose="020B0606020202050201" pitchFamily="34" charset="0"/>
              </a:rPr>
              <a:t>Helps javascript a lot</a:t>
            </a:r>
            <a:endParaRPr sz="2400" dirty="0">
              <a:latin typeface="Bebas Neue" panose="020B0606020202050201" pitchFamily="34" charset="0"/>
            </a:endParaRPr>
          </a:p>
        </p:txBody>
      </p:sp>
      <p:grpSp>
        <p:nvGrpSpPr>
          <p:cNvPr id="2715" name="Google Shape;2715;p42"/>
          <p:cNvGrpSpPr/>
          <p:nvPr/>
        </p:nvGrpSpPr>
        <p:grpSpPr>
          <a:xfrm rot="-972520">
            <a:off x="8541741" y="1470780"/>
            <a:ext cx="471510" cy="563523"/>
            <a:chOff x="1286350" y="1839150"/>
            <a:chExt cx="137875" cy="164775"/>
          </a:xfrm>
        </p:grpSpPr>
        <p:sp>
          <p:nvSpPr>
            <p:cNvPr id="2716" name="Google Shape;2716;p42"/>
            <p:cNvSpPr/>
            <p:nvPr/>
          </p:nvSpPr>
          <p:spPr>
            <a:xfrm>
              <a:off x="1286350" y="1887900"/>
              <a:ext cx="105475" cy="116025"/>
            </a:xfrm>
            <a:custGeom>
              <a:avLst/>
              <a:gdLst/>
              <a:ahLst/>
              <a:cxnLst/>
              <a:rect l="l" t="t" r="r" b="b"/>
              <a:pathLst>
                <a:path w="4219" h="4641" extrusionOk="0">
                  <a:moveTo>
                    <a:pt x="3227" y="1"/>
                  </a:moveTo>
                  <a:cubicBezTo>
                    <a:pt x="3081" y="1"/>
                    <a:pt x="2949" y="52"/>
                    <a:pt x="2861" y="155"/>
                  </a:cubicBezTo>
                  <a:lnTo>
                    <a:pt x="860" y="2894"/>
                  </a:lnTo>
                  <a:cubicBezTo>
                    <a:pt x="842" y="2922"/>
                    <a:pt x="868" y="2957"/>
                    <a:pt x="903" y="2957"/>
                  </a:cubicBezTo>
                  <a:cubicBezTo>
                    <a:pt x="907" y="2957"/>
                    <a:pt x="912" y="2957"/>
                    <a:pt x="918" y="2955"/>
                  </a:cubicBezTo>
                  <a:lnTo>
                    <a:pt x="1090" y="2861"/>
                  </a:lnTo>
                  <a:lnTo>
                    <a:pt x="15" y="4579"/>
                  </a:lnTo>
                  <a:cubicBezTo>
                    <a:pt x="0" y="4610"/>
                    <a:pt x="21" y="4640"/>
                    <a:pt x="48" y="4640"/>
                  </a:cubicBezTo>
                  <a:cubicBezTo>
                    <a:pt x="58" y="4640"/>
                    <a:pt x="68" y="4637"/>
                    <a:pt x="77" y="4628"/>
                  </a:cubicBezTo>
                  <a:lnTo>
                    <a:pt x="2484" y="2496"/>
                  </a:lnTo>
                  <a:lnTo>
                    <a:pt x="2459" y="2660"/>
                  </a:lnTo>
                  <a:cubicBezTo>
                    <a:pt x="2456" y="2686"/>
                    <a:pt x="2478" y="2704"/>
                    <a:pt x="2499" y="2704"/>
                  </a:cubicBezTo>
                  <a:cubicBezTo>
                    <a:pt x="2508" y="2704"/>
                    <a:pt x="2517" y="2700"/>
                    <a:pt x="2525" y="2693"/>
                  </a:cubicBezTo>
                  <a:lnTo>
                    <a:pt x="4022" y="1159"/>
                  </a:lnTo>
                  <a:cubicBezTo>
                    <a:pt x="4218" y="938"/>
                    <a:pt x="4128" y="540"/>
                    <a:pt x="3833" y="282"/>
                  </a:cubicBezTo>
                  <a:lnTo>
                    <a:pt x="3755" y="216"/>
                  </a:lnTo>
                  <a:cubicBezTo>
                    <a:pt x="3594" y="73"/>
                    <a:pt x="3401" y="1"/>
                    <a:pt x="3227" y="1"/>
                  </a:cubicBezTo>
                  <a:close/>
                </a:path>
              </a:pathLst>
            </a:custGeom>
            <a:solidFill>
              <a:srgbClr val="0F0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2"/>
            <p:cNvSpPr/>
            <p:nvPr/>
          </p:nvSpPr>
          <p:spPr>
            <a:xfrm>
              <a:off x="1295975" y="1892950"/>
              <a:ext cx="90625" cy="99800"/>
            </a:xfrm>
            <a:custGeom>
              <a:avLst/>
              <a:gdLst/>
              <a:ahLst/>
              <a:cxnLst/>
              <a:rect l="l" t="t" r="r" b="b"/>
              <a:pathLst>
                <a:path w="3625" h="3992" extrusionOk="0">
                  <a:moveTo>
                    <a:pt x="2865" y="0"/>
                  </a:moveTo>
                  <a:cubicBezTo>
                    <a:pt x="2735" y="0"/>
                    <a:pt x="2613" y="47"/>
                    <a:pt x="2529" y="141"/>
                  </a:cubicBezTo>
                  <a:lnTo>
                    <a:pt x="779" y="2511"/>
                  </a:lnTo>
                  <a:cubicBezTo>
                    <a:pt x="760" y="2533"/>
                    <a:pt x="775" y="2560"/>
                    <a:pt x="799" y="2560"/>
                  </a:cubicBezTo>
                  <a:cubicBezTo>
                    <a:pt x="807" y="2560"/>
                    <a:pt x="815" y="2558"/>
                    <a:pt x="824" y="2552"/>
                  </a:cubicBezTo>
                  <a:lnTo>
                    <a:pt x="963" y="2474"/>
                  </a:lnTo>
                  <a:lnTo>
                    <a:pt x="963" y="2474"/>
                  </a:lnTo>
                  <a:lnTo>
                    <a:pt x="16" y="3942"/>
                  </a:lnTo>
                  <a:cubicBezTo>
                    <a:pt x="0" y="3965"/>
                    <a:pt x="21" y="3991"/>
                    <a:pt x="44" y="3991"/>
                  </a:cubicBezTo>
                  <a:cubicBezTo>
                    <a:pt x="51" y="3991"/>
                    <a:pt x="58" y="3989"/>
                    <a:pt x="65" y="3983"/>
                  </a:cubicBezTo>
                  <a:lnTo>
                    <a:pt x="2132" y="2109"/>
                  </a:lnTo>
                  <a:lnTo>
                    <a:pt x="2107" y="2245"/>
                  </a:lnTo>
                  <a:cubicBezTo>
                    <a:pt x="2102" y="2270"/>
                    <a:pt x="2118" y="2287"/>
                    <a:pt x="2136" y="2287"/>
                  </a:cubicBezTo>
                  <a:cubicBezTo>
                    <a:pt x="2145" y="2287"/>
                    <a:pt x="2154" y="2283"/>
                    <a:pt x="2160" y="2273"/>
                  </a:cubicBezTo>
                  <a:lnTo>
                    <a:pt x="3452" y="937"/>
                  </a:lnTo>
                  <a:cubicBezTo>
                    <a:pt x="3624" y="740"/>
                    <a:pt x="3567" y="412"/>
                    <a:pt x="3329" y="207"/>
                  </a:cubicBezTo>
                  <a:lnTo>
                    <a:pt x="3268" y="158"/>
                  </a:lnTo>
                  <a:cubicBezTo>
                    <a:pt x="3148" y="52"/>
                    <a:pt x="3002" y="0"/>
                    <a:pt x="2865" y="0"/>
                  </a:cubicBezTo>
                  <a:close/>
                </a:path>
              </a:pathLst>
            </a:custGeom>
            <a:solidFill>
              <a:srgbClr val="412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2"/>
            <p:cNvSpPr/>
            <p:nvPr/>
          </p:nvSpPr>
          <p:spPr>
            <a:xfrm>
              <a:off x="1320150" y="1899225"/>
              <a:ext cx="59075" cy="65950"/>
            </a:xfrm>
            <a:custGeom>
              <a:avLst/>
              <a:gdLst/>
              <a:ahLst/>
              <a:cxnLst/>
              <a:rect l="l" t="t" r="r" b="b"/>
              <a:pathLst>
                <a:path w="2363" h="2638" extrusionOk="0">
                  <a:moveTo>
                    <a:pt x="496" y="1649"/>
                  </a:moveTo>
                  <a:lnTo>
                    <a:pt x="1616" y="128"/>
                  </a:lnTo>
                  <a:cubicBezTo>
                    <a:pt x="1722" y="1"/>
                    <a:pt x="1948" y="13"/>
                    <a:pt x="2112" y="157"/>
                  </a:cubicBezTo>
                  <a:lnTo>
                    <a:pt x="2153" y="194"/>
                  </a:lnTo>
                  <a:cubicBezTo>
                    <a:pt x="2317" y="337"/>
                    <a:pt x="2362" y="559"/>
                    <a:pt x="2251" y="682"/>
                  </a:cubicBezTo>
                  <a:lnTo>
                    <a:pt x="1419" y="1539"/>
                  </a:lnTo>
                  <a:cubicBezTo>
                    <a:pt x="1407" y="1551"/>
                    <a:pt x="1374" y="1543"/>
                    <a:pt x="1378" y="1518"/>
                  </a:cubicBezTo>
                  <a:lnTo>
                    <a:pt x="1390" y="1436"/>
                  </a:lnTo>
                  <a:lnTo>
                    <a:pt x="58" y="2617"/>
                  </a:lnTo>
                  <a:cubicBezTo>
                    <a:pt x="37" y="2638"/>
                    <a:pt x="0" y="2613"/>
                    <a:pt x="21" y="2588"/>
                  </a:cubicBezTo>
                  <a:lnTo>
                    <a:pt x="615" y="1645"/>
                  </a:lnTo>
                  <a:lnTo>
                    <a:pt x="533" y="1690"/>
                  </a:lnTo>
                  <a:cubicBezTo>
                    <a:pt x="509" y="1703"/>
                    <a:pt x="484" y="1670"/>
                    <a:pt x="496" y="1649"/>
                  </a:cubicBezTo>
                  <a:close/>
                </a:path>
              </a:pathLst>
            </a:custGeom>
            <a:solidFill>
              <a:srgbClr val="753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2"/>
            <p:cNvSpPr/>
            <p:nvPr/>
          </p:nvSpPr>
          <p:spPr>
            <a:xfrm>
              <a:off x="1332425" y="1900250"/>
              <a:ext cx="44625" cy="41100"/>
            </a:xfrm>
            <a:custGeom>
              <a:avLst/>
              <a:gdLst/>
              <a:ahLst/>
              <a:cxnLst/>
              <a:rect l="l" t="t" r="r" b="b"/>
              <a:pathLst>
                <a:path w="1785" h="1644" extrusionOk="0">
                  <a:moveTo>
                    <a:pt x="1333" y="1"/>
                  </a:moveTo>
                  <a:cubicBezTo>
                    <a:pt x="1250" y="1"/>
                    <a:pt x="1174" y="30"/>
                    <a:pt x="1125" y="87"/>
                  </a:cubicBezTo>
                  <a:lnTo>
                    <a:pt x="18" y="1592"/>
                  </a:lnTo>
                  <a:cubicBezTo>
                    <a:pt x="0" y="1616"/>
                    <a:pt x="18" y="1644"/>
                    <a:pt x="42" y="1644"/>
                  </a:cubicBezTo>
                  <a:cubicBezTo>
                    <a:pt x="46" y="1644"/>
                    <a:pt x="50" y="1643"/>
                    <a:pt x="55" y="1641"/>
                  </a:cubicBezTo>
                  <a:lnTo>
                    <a:pt x="108" y="1608"/>
                  </a:lnTo>
                  <a:lnTo>
                    <a:pt x="1174" y="165"/>
                  </a:lnTo>
                  <a:cubicBezTo>
                    <a:pt x="1225" y="105"/>
                    <a:pt x="1300" y="76"/>
                    <a:pt x="1382" y="76"/>
                  </a:cubicBezTo>
                  <a:cubicBezTo>
                    <a:pt x="1479" y="76"/>
                    <a:pt x="1586" y="116"/>
                    <a:pt x="1674" y="194"/>
                  </a:cubicBezTo>
                  <a:lnTo>
                    <a:pt x="1715" y="231"/>
                  </a:lnTo>
                  <a:cubicBezTo>
                    <a:pt x="1744" y="255"/>
                    <a:pt x="1764" y="280"/>
                    <a:pt x="1785" y="313"/>
                  </a:cubicBezTo>
                  <a:cubicBezTo>
                    <a:pt x="1760" y="255"/>
                    <a:pt x="1719" y="198"/>
                    <a:pt x="1662" y="153"/>
                  </a:cubicBezTo>
                  <a:lnTo>
                    <a:pt x="1621" y="116"/>
                  </a:lnTo>
                  <a:cubicBezTo>
                    <a:pt x="1533" y="39"/>
                    <a:pt x="1428" y="1"/>
                    <a:pt x="1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2"/>
            <p:cNvSpPr/>
            <p:nvPr/>
          </p:nvSpPr>
          <p:spPr>
            <a:xfrm>
              <a:off x="1320325" y="1942300"/>
              <a:ext cx="16350" cy="22400"/>
            </a:xfrm>
            <a:custGeom>
              <a:avLst/>
              <a:gdLst/>
              <a:ahLst/>
              <a:cxnLst/>
              <a:rect l="l" t="t" r="r" b="b"/>
              <a:pathLst>
                <a:path w="654" h="896" extrusionOk="0">
                  <a:moveTo>
                    <a:pt x="653" y="0"/>
                  </a:moveTo>
                  <a:lnTo>
                    <a:pt x="506" y="74"/>
                  </a:lnTo>
                  <a:lnTo>
                    <a:pt x="14" y="853"/>
                  </a:lnTo>
                  <a:cubicBezTo>
                    <a:pt x="1" y="875"/>
                    <a:pt x="18" y="895"/>
                    <a:pt x="38" y="895"/>
                  </a:cubicBezTo>
                  <a:cubicBezTo>
                    <a:pt x="43" y="895"/>
                    <a:pt x="49" y="894"/>
                    <a:pt x="55" y="890"/>
                  </a:cubicBezTo>
                  <a:lnTo>
                    <a:pt x="141" y="812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2"/>
            <p:cNvSpPr/>
            <p:nvPr/>
          </p:nvSpPr>
          <p:spPr>
            <a:xfrm>
              <a:off x="1358675" y="1891925"/>
              <a:ext cx="28025" cy="24650"/>
            </a:xfrm>
            <a:custGeom>
              <a:avLst/>
              <a:gdLst/>
              <a:ahLst/>
              <a:cxnLst/>
              <a:rect l="l" t="t" r="r" b="b"/>
              <a:pathLst>
                <a:path w="1121" h="986" extrusionOk="0">
                  <a:moveTo>
                    <a:pt x="528" y="1"/>
                  </a:moveTo>
                  <a:cubicBezTo>
                    <a:pt x="371" y="1"/>
                    <a:pt x="217" y="73"/>
                    <a:pt x="116" y="211"/>
                  </a:cubicBezTo>
                  <a:lnTo>
                    <a:pt x="30" y="326"/>
                  </a:lnTo>
                  <a:cubicBezTo>
                    <a:pt x="1" y="363"/>
                    <a:pt x="9" y="408"/>
                    <a:pt x="42" y="436"/>
                  </a:cubicBezTo>
                  <a:lnTo>
                    <a:pt x="751" y="970"/>
                  </a:lnTo>
                  <a:cubicBezTo>
                    <a:pt x="767" y="980"/>
                    <a:pt x="784" y="985"/>
                    <a:pt x="800" y="985"/>
                  </a:cubicBezTo>
                  <a:cubicBezTo>
                    <a:pt x="822" y="985"/>
                    <a:pt x="844" y="975"/>
                    <a:pt x="858" y="953"/>
                  </a:cubicBezTo>
                  <a:lnTo>
                    <a:pt x="944" y="834"/>
                  </a:lnTo>
                  <a:cubicBezTo>
                    <a:pt x="1120" y="605"/>
                    <a:pt x="1075" y="281"/>
                    <a:pt x="842" y="108"/>
                  </a:cubicBezTo>
                  <a:cubicBezTo>
                    <a:pt x="747" y="36"/>
                    <a:pt x="637" y="1"/>
                    <a:pt x="52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2"/>
            <p:cNvSpPr/>
            <p:nvPr/>
          </p:nvSpPr>
          <p:spPr>
            <a:xfrm>
              <a:off x="1358800" y="1897900"/>
              <a:ext cx="23700" cy="18175"/>
            </a:xfrm>
            <a:custGeom>
              <a:avLst/>
              <a:gdLst/>
              <a:ahLst/>
              <a:cxnLst/>
              <a:rect l="l" t="t" r="r" b="b"/>
              <a:pathLst>
                <a:path w="948" h="727" extrusionOk="0">
                  <a:moveTo>
                    <a:pt x="75" y="0"/>
                  </a:moveTo>
                  <a:cubicBezTo>
                    <a:pt x="56" y="0"/>
                    <a:pt x="37" y="8"/>
                    <a:pt x="25" y="25"/>
                  </a:cubicBezTo>
                  <a:cubicBezTo>
                    <a:pt x="0" y="58"/>
                    <a:pt x="8" y="99"/>
                    <a:pt x="37" y="120"/>
                  </a:cubicBezTo>
                  <a:lnTo>
                    <a:pt x="832" y="714"/>
                  </a:lnTo>
                  <a:cubicBezTo>
                    <a:pt x="842" y="722"/>
                    <a:pt x="855" y="727"/>
                    <a:pt x="868" y="727"/>
                  </a:cubicBezTo>
                  <a:cubicBezTo>
                    <a:pt x="887" y="727"/>
                    <a:pt x="908" y="717"/>
                    <a:pt x="923" y="698"/>
                  </a:cubicBezTo>
                  <a:cubicBezTo>
                    <a:pt x="947" y="669"/>
                    <a:pt x="939" y="628"/>
                    <a:pt x="910" y="608"/>
                  </a:cubicBezTo>
                  <a:lnTo>
                    <a:pt x="115" y="13"/>
                  </a:lnTo>
                  <a:cubicBezTo>
                    <a:pt x="103" y="4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2"/>
            <p:cNvSpPr/>
            <p:nvPr/>
          </p:nvSpPr>
          <p:spPr>
            <a:xfrm>
              <a:off x="1365550" y="1847050"/>
              <a:ext cx="56000" cy="60200"/>
            </a:xfrm>
            <a:custGeom>
              <a:avLst/>
              <a:gdLst/>
              <a:ahLst/>
              <a:cxnLst/>
              <a:rect l="l" t="t" r="r" b="b"/>
              <a:pathLst>
                <a:path w="2240" h="2408" extrusionOk="0">
                  <a:moveTo>
                    <a:pt x="1264" y="1"/>
                  </a:moveTo>
                  <a:lnTo>
                    <a:pt x="1" y="1674"/>
                  </a:lnTo>
                  <a:lnTo>
                    <a:pt x="977" y="2408"/>
                  </a:lnTo>
                  <a:lnTo>
                    <a:pt x="2240" y="735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2"/>
            <p:cNvSpPr/>
            <p:nvPr/>
          </p:nvSpPr>
          <p:spPr>
            <a:xfrm>
              <a:off x="1397125" y="1839150"/>
              <a:ext cx="27100" cy="26375"/>
            </a:xfrm>
            <a:custGeom>
              <a:avLst/>
              <a:gdLst/>
              <a:ahLst/>
              <a:cxnLst/>
              <a:rect l="l" t="t" r="r" b="b"/>
              <a:pathLst>
                <a:path w="1084" h="1055" extrusionOk="0">
                  <a:moveTo>
                    <a:pt x="833" y="1"/>
                  </a:moveTo>
                  <a:cubicBezTo>
                    <a:pt x="776" y="1"/>
                    <a:pt x="735" y="26"/>
                    <a:pt x="735" y="26"/>
                  </a:cubicBezTo>
                  <a:lnTo>
                    <a:pt x="1" y="317"/>
                  </a:lnTo>
                  <a:lnTo>
                    <a:pt x="489" y="686"/>
                  </a:lnTo>
                  <a:lnTo>
                    <a:pt x="977" y="1055"/>
                  </a:lnTo>
                  <a:lnTo>
                    <a:pt x="1055" y="263"/>
                  </a:lnTo>
                  <a:cubicBezTo>
                    <a:pt x="1055" y="263"/>
                    <a:pt x="1083" y="140"/>
                    <a:pt x="964" y="50"/>
                  </a:cubicBezTo>
                  <a:cubicBezTo>
                    <a:pt x="918" y="12"/>
                    <a:pt x="872" y="1"/>
                    <a:pt x="83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2"/>
            <p:cNvSpPr/>
            <p:nvPr/>
          </p:nvSpPr>
          <p:spPr>
            <a:xfrm>
              <a:off x="1362175" y="1886175"/>
              <a:ext cx="31175" cy="23900"/>
            </a:xfrm>
            <a:custGeom>
              <a:avLst/>
              <a:gdLst/>
              <a:ahLst/>
              <a:cxnLst/>
              <a:rect l="l" t="t" r="r" b="b"/>
              <a:pathLst>
                <a:path w="1247" h="956" extrusionOk="0">
                  <a:moveTo>
                    <a:pt x="88" y="0"/>
                  </a:moveTo>
                  <a:cubicBezTo>
                    <a:pt x="66" y="0"/>
                    <a:pt x="42" y="11"/>
                    <a:pt x="25" y="31"/>
                  </a:cubicBezTo>
                  <a:cubicBezTo>
                    <a:pt x="0" y="60"/>
                    <a:pt x="13" y="105"/>
                    <a:pt x="41" y="133"/>
                  </a:cubicBezTo>
                  <a:lnTo>
                    <a:pt x="1120" y="941"/>
                  </a:lnTo>
                  <a:cubicBezTo>
                    <a:pt x="1131" y="951"/>
                    <a:pt x="1145" y="955"/>
                    <a:pt x="1159" y="955"/>
                  </a:cubicBezTo>
                  <a:cubicBezTo>
                    <a:pt x="1182" y="955"/>
                    <a:pt x="1205" y="945"/>
                    <a:pt x="1222" y="925"/>
                  </a:cubicBezTo>
                  <a:cubicBezTo>
                    <a:pt x="1247" y="892"/>
                    <a:pt x="1243" y="843"/>
                    <a:pt x="1206" y="822"/>
                  </a:cubicBezTo>
                  <a:lnTo>
                    <a:pt x="128" y="14"/>
                  </a:lnTo>
                  <a:cubicBezTo>
                    <a:pt x="116" y="5"/>
                    <a:pt x="102" y="0"/>
                    <a:pt x="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2"/>
            <p:cNvSpPr/>
            <p:nvPr/>
          </p:nvSpPr>
          <p:spPr>
            <a:xfrm>
              <a:off x="1385750" y="1860625"/>
              <a:ext cx="24225" cy="21450"/>
            </a:xfrm>
            <a:custGeom>
              <a:avLst/>
              <a:gdLst/>
              <a:ahLst/>
              <a:cxnLst/>
              <a:rect l="l" t="t" r="r" b="b"/>
              <a:pathLst>
                <a:path w="969" h="858" extrusionOk="0">
                  <a:moveTo>
                    <a:pt x="482" y="1"/>
                  </a:moveTo>
                  <a:cubicBezTo>
                    <a:pt x="354" y="1"/>
                    <a:pt x="228" y="59"/>
                    <a:pt x="144" y="171"/>
                  </a:cubicBezTo>
                  <a:cubicBezTo>
                    <a:pt x="1" y="360"/>
                    <a:pt x="37" y="626"/>
                    <a:pt x="226" y="770"/>
                  </a:cubicBezTo>
                  <a:cubicBezTo>
                    <a:pt x="304" y="829"/>
                    <a:pt x="394" y="857"/>
                    <a:pt x="484" y="857"/>
                  </a:cubicBezTo>
                  <a:cubicBezTo>
                    <a:pt x="613" y="857"/>
                    <a:pt x="740" y="799"/>
                    <a:pt x="825" y="688"/>
                  </a:cubicBezTo>
                  <a:cubicBezTo>
                    <a:pt x="968" y="499"/>
                    <a:pt x="935" y="233"/>
                    <a:pt x="743" y="89"/>
                  </a:cubicBezTo>
                  <a:cubicBezTo>
                    <a:pt x="664" y="30"/>
                    <a:pt x="573" y="1"/>
                    <a:pt x="48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2"/>
            <p:cNvSpPr/>
            <p:nvPr/>
          </p:nvSpPr>
          <p:spPr>
            <a:xfrm>
              <a:off x="1369150" y="1881400"/>
              <a:ext cx="26375" cy="21050"/>
            </a:xfrm>
            <a:custGeom>
              <a:avLst/>
              <a:gdLst/>
              <a:ahLst/>
              <a:cxnLst/>
              <a:rect l="l" t="t" r="r" b="b"/>
              <a:pathLst>
                <a:path w="1055" h="842" extrusionOk="0">
                  <a:moveTo>
                    <a:pt x="78" y="0"/>
                  </a:moveTo>
                  <a:lnTo>
                    <a:pt x="0" y="107"/>
                  </a:lnTo>
                  <a:lnTo>
                    <a:pt x="972" y="841"/>
                  </a:lnTo>
                  <a:lnTo>
                    <a:pt x="1054" y="73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2"/>
            <p:cNvSpPr/>
            <p:nvPr/>
          </p:nvSpPr>
          <p:spPr>
            <a:xfrm>
              <a:off x="1346600" y="1865400"/>
              <a:ext cx="36600" cy="20850"/>
            </a:xfrm>
            <a:custGeom>
              <a:avLst/>
              <a:gdLst/>
              <a:ahLst/>
              <a:cxnLst/>
              <a:rect l="l" t="t" r="r" b="b"/>
              <a:pathLst>
                <a:path w="1464" h="834" extrusionOk="0">
                  <a:moveTo>
                    <a:pt x="1464" y="1"/>
                  </a:moveTo>
                  <a:lnTo>
                    <a:pt x="709" y="83"/>
                  </a:lnTo>
                  <a:cubicBezTo>
                    <a:pt x="709" y="83"/>
                    <a:pt x="562" y="91"/>
                    <a:pt x="451" y="234"/>
                  </a:cubicBezTo>
                  <a:lnTo>
                    <a:pt x="0" y="833"/>
                  </a:lnTo>
                  <a:lnTo>
                    <a:pt x="0" y="833"/>
                  </a:lnTo>
                  <a:lnTo>
                    <a:pt x="660" y="649"/>
                  </a:lnTo>
                  <a:cubicBezTo>
                    <a:pt x="660" y="649"/>
                    <a:pt x="680" y="644"/>
                    <a:pt x="711" y="644"/>
                  </a:cubicBezTo>
                  <a:cubicBezTo>
                    <a:pt x="761" y="644"/>
                    <a:pt x="840" y="656"/>
                    <a:pt x="923" y="718"/>
                  </a:cubicBezTo>
                  <a:lnTo>
                    <a:pt x="1464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2"/>
            <p:cNvSpPr/>
            <p:nvPr/>
          </p:nvSpPr>
          <p:spPr>
            <a:xfrm>
              <a:off x="1345775" y="1867450"/>
              <a:ext cx="19400" cy="23200"/>
            </a:xfrm>
            <a:custGeom>
              <a:avLst/>
              <a:gdLst/>
              <a:ahLst/>
              <a:cxnLst/>
              <a:rect l="l" t="t" r="r" b="b"/>
              <a:pathLst>
                <a:path w="776" h="928" extrusionOk="0">
                  <a:moveTo>
                    <a:pt x="775" y="1"/>
                  </a:moveTo>
                  <a:lnTo>
                    <a:pt x="775" y="1"/>
                  </a:lnTo>
                  <a:cubicBezTo>
                    <a:pt x="591" y="21"/>
                    <a:pt x="505" y="136"/>
                    <a:pt x="505" y="136"/>
                  </a:cubicBezTo>
                  <a:lnTo>
                    <a:pt x="45" y="743"/>
                  </a:lnTo>
                  <a:cubicBezTo>
                    <a:pt x="0" y="800"/>
                    <a:pt x="17" y="882"/>
                    <a:pt x="74" y="927"/>
                  </a:cubicBezTo>
                  <a:lnTo>
                    <a:pt x="7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2"/>
            <p:cNvSpPr/>
            <p:nvPr/>
          </p:nvSpPr>
          <p:spPr>
            <a:xfrm>
              <a:off x="1362775" y="1866125"/>
              <a:ext cx="13675" cy="15800"/>
            </a:xfrm>
            <a:custGeom>
              <a:avLst/>
              <a:gdLst/>
              <a:ahLst/>
              <a:cxnLst/>
              <a:rect l="l" t="t" r="r" b="b"/>
              <a:pathLst>
                <a:path w="547" h="632" extrusionOk="0">
                  <a:moveTo>
                    <a:pt x="546" y="0"/>
                  </a:moveTo>
                  <a:lnTo>
                    <a:pt x="468" y="13"/>
                  </a:lnTo>
                  <a:lnTo>
                    <a:pt x="1" y="632"/>
                  </a:lnTo>
                  <a:lnTo>
                    <a:pt x="1" y="632"/>
                  </a:lnTo>
                  <a:lnTo>
                    <a:pt x="17" y="628"/>
                  </a:lnTo>
                  <a:cubicBezTo>
                    <a:pt x="17" y="628"/>
                    <a:pt x="42" y="620"/>
                    <a:pt x="79" y="620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2"/>
            <p:cNvSpPr/>
            <p:nvPr/>
          </p:nvSpPr>
          <p:spPr>
            <a:xfrm>
              <a:off x="1393950" y="1883850"/>
              <a:ext cx="17550" cy="41050"/>
            </a:xfrm>
            <a:custGeom>
              <a:avLst/>
              <a:gdLst/>
              <a:ahLst/>
              <a:cxnLst/>
              <a:rect l="l" t="t" r="r" b="b"/>
              <a:pathLst>
                <a:path w="702" h="1642" extrusionOk="0">
                  <a:moveTo>
                    <a:pt x="546" y="1"/>
                  </a:moveTo>
                  <a:lnTo>
                    <a:pt x="1" y="723"/>
                  </a:lnTo>
                  <a:cubicBezTo>
                    <a:pt x="140" y="821"/>
                    <a:pt x="140" y="952"/>
                    <a:pt x="140" y="952"/>
                  </a:cubicBezTo>
                  <a:lnTo>
                    <a:pt x="144" y="1641"/>
                  </a:lnTo>
                  <a:lnTo>
                    <a:pt x="595" y="1038"/>
                  </a:lnTo>
                  <a:cubicBezTo>
                    <a:pt x="702" y="895"/>
                    <a:pt x="673" y="747"/>
                    <a:pt x="673" y="74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2"/>
            <p:cNvSpPr/>
            <p:nvPr/>
          </p:nvSpPr>
          <p:spPr>
            <a:xfrm>
              <a:off x="1393225" y="1901900"/>
              <a:ext cx="18175" cy="23875"/>
            </a:xfrm>
            <a:custGeom>
              <a:avLst/>
              <a:gdLst/>
              <a:ahLst/>
              <a:cxnLst/>
              <a:rect l="l" t="t" r="r" b="b"/>
              <a:pathLst>
                <a:path w="727" h="955" extrusionOk="0">
                  <a:moveTo>
                    <a:pt x="702" y="1"/>
                  </a:moveTo>
                  <a:lnTo>
                    <a:pt x="1" y="927"/>
                  </a:lnTo>
                  <a:cubicBezTo>
                    <a:pt x="23" y="946"/>
                    <a:pt x="51" y="955"/>
                    <a:pt x="79" y="955"/>
                  </a:cubicBezTo>
                  <a:cubicBezTo>
                    <a:pt x="120" y="955"/>
                    <a:pt x="161" y="936"/>
                    <a:pt x="185" y="903"/>
                  </a:cubicBezTo>
                  <a:lnTo>
                    <a:pt x="641" y="296"/>
                  </a:lnTo>
                  <a:cubicBezTo>
                    <a:pt x="641" y="296"/>
                    <a:pt x="727" y="181"/>
                    <a:pt x="70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2"/>
            <p:cNvSpPr/>
            <p:nvPr/>
          </p:nvSpPr>
          <p:spPr>
            <a:xfrm>
              <a:off x="1397125" y="1890625"/>
              <a:ext cx="12025" cy="17350"/>
            </a:xfrm>
            <a:custGeom>
              <a:avLst/>
              <a:gdLst/>
              <a:ahLst/>
              <a:cxnLst/>
              <a:rect l="l" t="t" r="r" b="b"/>
              <a:pathLst>
                <a:path w="481" h="694" extrusionOk="0">
                  <a:moveTo>
                    <a:pt x="468" y="0"/>
                  </a:moveTo>
                  <a:lnTo>
                    <a:pt x="1" y="620"/>
                  </a:lnTo>
                  <a:cubicBezTo>
                    <a:pt x="13" y="657"/>
                    <a:pt x="13" y="681"/>
                    <a:pt x="13" y="681"/>
                  </a:cubicBezTo>
                  <a:lnTo>
                    <a:pt x="13" y="693"/>
                  </a:lnTo>
                  <a:lnTo>
                    <a:pt x="480" y="7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2"/>
            <p:cNvSpPr/>
            <p:nvPr/>
          </p:nvSpPr>
          <p:spPr>
            <a:xfrm>
              <a:off x="1388725" y="1862800"/>
              <a:ext cx="18475" cy="17050"/>
            </a:xfrm>
            <a:custGeom>
              <a:avLst/>
              <a:gdLst/>
              <a:ahLst/>
              <a:cxnLst/>
              <a:rect l="l" t="t" r="r" b="b"/>
              <a:pathLst>
                <a:path w="739" h="682" extrusionOk="0">
                  <a:moveTo>
                    <a:pt x="368" y="1"/>
                  </a:moveTo>
                  <a:cubicBezTo>
                    <a:pt x="241" y="1"/>
                    <a:pt x="115" y="72"/>
                    <a:pt x="54" y="203"/>
                  </a:cubicBezTo>
                  <a:cubicBezTo>
                    <a:pt x="0" y="330"/>
                    <a:pt x="25" y="478"/>
                    <a:pt x="119" y="576"/>
                  </a:cubicBezTo>
                  <a:cubicBezTo>
                    <a:pt x="186" y="647"/>
                    <a:pt x="275" y="681"/>
                    <a:pt x="363" y="681"/>
                  </a:cubicBezTo>
                  <a:cubicBezTo>
                    <a:pt x="479" y="681"/>
                    <a:pt x="595" y="621"/>
                    <a:pt x="661" y="507"/>
                  </a:cubicBezTo>
                  <a:cubicBezTo>
                    <a:pt x="739" y="371"/>
                    <a:pt x="706" y="191"/>
                    <a:pt x="583" y="80"/>
                  </a:cubicBezTo>
                  <a:cubicBezTo>
                    <a:pt x="520" y="26"/>
                    <a:pt x="444" y="1"/>
                    <a:pt x="368" y="1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2"/>
            <p:cNvSpPr/>
            <p:nvPr/>
          </p:nvSpPr>
          <p:spPr>
            <a:xfrm>
              <a:off x="1399175" y="1864900"/>
              <a:ext cx="750" cy="125"/>
            </a:xfrm>
            <a:custGeom>
              <a:avLst/>
              <a:gdLst/>
              <a:ahLst/>
              <a:cxnLst/>
              <a:rect l="l" t="t" r="r" b="b"/>
              <a:pathLst>
                <a:path w="30" h="5" fill="none" extrusionOk="0">
                  <a:moveTo>
                    <a:pt x="1" y="0"/>
                  </a:moveTo>
                  <a:cubicBezTo>
                    <a:pt x="13" y="0"/>
                    <a:pt x="17" y="4"/>
                    <a:pt x="29" y="4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2"/>
            <p:cNvSpPr/>
            <p:nvPr/>
          </p:nvSpPr>
          <p:spPr>
            <a:xfrm>
              <a:off x="1393850" y="1864700"/>
              <a:ext cx="4525" cy="1450"/>
            </a:xfrm>
            <a:custGeom>
              <a:avLst/>
              <a:gdLst/>
              <a:ahLst/>
              <a:cxnLst/>
              <a:rect l="l" t="t" r="r" b="b"/>
              <a:pathLst>
                <a:path w="181" h="58" fill="none" extrusionOk="0">
                  <a:moveTo>
                    <a:pt x="0" y="57"/>
                  </a:moveTo>
                  <a:cubicBezTo>
                    <a:pt x="50" y="16"/>
                    <a:pt x="119" y="0"/>
                    <a:pt x="181" y="8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9E997A-025B-4252-8A0C-A0E4406B68B0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4B6CD4-8BCE-47B3-9032-88533C3E9D97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27A0F6-CAD4-405A-9573-A60A2AEE6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CCCD170-3867-4BA8-ACF1-F59E26580FBC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43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Important </a:t>
            </a:r>
            <a:r>
              <a:rPr lang="es" sz="3200" dirty="0">
                <a:solidFill>
                  <a:srgbClr val="753E93"/>
                </a:solidFill>
                <a:latin typeface="Bebas Neue" panose="020B0606020202050201" pitchFamily="34" charset="0"/>
              </a:rPr>
              <a:t>features </a:t>
            </a:r>
            <a:r>
              <a:rPr lang="es" sz="3200" dirty="0">
                <a:latin typeface="Bebas Neue" panose="020B0606020202050201" pitchFamily="34" charset="0"/>
              </a:rPr>
              <a:t>of v8 engine</a:t>
            </a:r>
            <a:r>
              <a:rPr lang="es" sz="3200" dirty="0">
                <a:solidFill>
                  <a:srgbClr val="753E93"/>
                </a:solidFill>
                <a:latin typeface="Bebas Neue" panose="020B0606020202050201" pitchFamily="34" charset="0"/>
              </a:rPr>
              <a:t> </a:t>
            </a:r>
            <a:endParaRPr sz="3200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742" name="Google Shape;2742;p43"/>
          <p:cNvSpPr/>
          <p:nvPr/>
        </p:nvSpPr>
        <p:spPr>
          <a:xfrm>
            <a:off x="2421896" y="1138050"/>
            <a:ext cx="1949400" cy="3106500"/>
          </a:xfrm>
          <a:prstGeom prst="roundRect">
            <a:avLst>
              <a:gd name="adj" fmla="val 16667"/>
            </a:avLst>
          </a:prstGeom>
          <a:solidFill>
            <a:srgbClr val="484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43"/>
          <p:cNvSpPr/>
          <p:nvPr/>
        </p:nvSpPr>
        <p:spPr>
          <a:xfrm>
            <a:off x="4772549" y="1138050"/>
            <a:ext cx="1949400" cy="3106500"/>
          </a:xfrm>
          <a:prstGeom prst="roundRect">
            <a:avLst>
              <a:gd name="adj" fmla="val 16667"/>
            </a:avLst>
          </a:pr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43"/>
          <p:cNvSpPr txBox="1"/>
          <p:nvPr/>
        </p:nvSpPr>
        <p:spPr>
          <a:xfrm>
            <a:off x="2386425" y="1766500"/>
            <a:ext cx="20205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JIT Compiler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( IGNITION )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Compiler that not only compiles but executes javascript at the same time during runtime instead of first compiling and then running.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745" name="Google Shape;2745;p43"/>
          <p:cNvSpPr txBox="1"/>
          <p:nvPr/>
        </p:nvSpPr>
        <p:spPr>
          <a:xfrm>
            <a:off x="4737079" y="1766500"/>
            <a:ext cx="2020500" cy="21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Optimizing compiler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( TURBOFAN )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Re-compiles frequently used data by comparing types. If types are different then there is a de-optimization phase.  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746" name="Google Shape;2746;p43"/>
          <p:cNvSpPr/>
          <p:nvPr/>
        </p:nvSpPr>
        <p:spPr>
          <a:xfrm>
            <a:off x="3231121" y="1435971"/>
            <a:ext cx="330964" cy="330521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7" name="Google Shape;2747;p43"/>
          <p:cNvGrpSpPr/>
          <p:nvPr/>
        </p:nvGrpSpPr>
        <p:grpSpPr>
          <a:xfrm>
            <a:off x="5618421" y="1435860"/>
            <a:ext cx="257794" cy="330743"/>
            <a:chOff x="-50489600" y="1947400"/>
            <a:chExt cx="233150" cy="299125"/>
          </a:xfrm>
        </p:grpSpPr>
        <p:sp>
          <p:nvSpPr>
            <p:cNvPr id="2748" name="Google Shape;2748;p43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3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0202E6-005A-41D2-891E-5FC9C926409D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8A6D70-67AF-4FF6-A37B-B8FCB2ED653F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207B18-BFF9-4EDE-87B4-34D16DC2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F69909-CB1A-4E92-95AD-DCC1D1163AE3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44"/>
          <p:cNvSpPr txBox="1">
            <a:spLocks noGrp="1"/>
          </p:cNvSpPr>
          <p:nvPr>
            <p:ph type="title"/>
          </p:nvPr>
        </p:nvSpPr>
        <p:spPr>
          <a:xfrm>
            <a:off x="568875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Let's talk  </a:t>
            </a: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performance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755" name="Google Shape;2755;p44"/>
          <p:cNvSpPr txBox="1">
            <a:spLocks noGrp="1"/>
          </p:cNvSpPr>
          <p:nvPr>
            <p:ph type="subTitle" idx="1"/>
          </p:nvPr>
        </p:nvSpPr>
        <p:spPr>
          <a:xfrm>
            <a:off x="179736" y="3457532"/>
            <a:ext cx="4238171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latin typeface="Lato" panose="020F0502020204030203" pitchFamily="34" charset="0"/>
                <a:ea typeface="Roboto Slab Regular"/>
                <a:cs typeface="Roboto Slab Regular"/>
                <a:sym typeface="Roboto Slab Regular"/>
              </a:rPr>
              <a:t>The history of V8 performance takes us from special dialects to easy to use tips to help the compilers optimize javascript better</a:t>
            </a:r>
            <a:endParaRPr sz="1600" dirty="0">
              <a:latin typeface="Lato" panose="020F0502020204030203" pitchFamily="34" charset="0"/>
              <a:ea typeface="Roboto Slab Regular"/>
              <a:cs typeface="Roboto Slab Regular"/>
              <a:sym typeface="Roboto Slab Regula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ato" panose="020F0502020204030203" pitchFamily="34" charset="0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9439E5-1331-4C34-81D1-9CEA6FA31FB5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0F4DB8-F5E6-47B6-9580-8C8AF02A705E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229525-B9C8-443A-A397-9F091221D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9DBD5F-0A84-4039-8E3B-A4B9D142B037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45"/>
          <p:cNvSpPr txBox="1">
            <a:spLocks noGrp="1"/>
          </p:cNvSpPr>
          <p:nvPr>
            <p:ph type="title"/>
          </p:nvPr>
        </p:nvSpPr>
        <p:spPr>
          <a:xfrm>
            <a:off x="4041654" y="330150"/>
            <a:ext cx="4668646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753E93"/>
                </a:solidFill>
                <a:latin typeface="Bebas Neue" panose="020B0606020202050201" pitchFamily="34" charset="0"/>
              </a:rPr>
              <a:t>Optimizing </a:t>
            </a:r>
            <a:r>
              <a:rPr lang="es" sz="3600" dirty="0">
                <a:latin typeface="Bebas Neue" panose="020B0606020202050201" pitchFamily="34" charset="0"/>
              </a:rPr>
              <a:t>javascript in the v8 engine</a:t>
            </a:r>
            <a:endParaRPr sz="3600" dirty="0">
              <a:latin typeface="Bebas Neue" panose="020B0606020202050201" pitchFamily="34" charset="0"/>
            </a:endParaRPr>
          </a:p>
        </p:txBody>
      </p:sp>
      <p:sp>
        <p:nvSpPr>
          <p:cNvPr id="2761" name="Google Shape;2761;p45"/>
          <p:cNvSpPr txBox="1"/>
          <p:nvPr/>
        </p:nvSpPr>
        <p:spPr>
          <a:xfrm>
            <a:off x="3134925" y="2432855"/>
            <a:ext cx="15660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F0F4B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Use class constructors and keep the structure</a:t>
            </a:r>
            <a:endParaRPr sz="1600" dirty="0">
              <a:solidFill>
                <a:srgbClr val="0F0F4B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Bebas Neue" panose="020B0606020202050201" pitchFamily="34" charset="0"/>
              <a:ea typeface="Scope One"/>
              <a:cs typeface="Scope One"/>
              <a:sym typeface="Scope One"/>
            </a:endParaRPr>
          </a:p>
        </p:txBody>
      </p:sp>
      <p:sp>
        <p:nvSpPr>
          <p:cNvPr id="2762" name="Google Shape;2762;p45"/>
          <p:cNvSpPr txBox="1"/>
          <p:nvPr/>
        </p:nvSpPr>
        <p:spPr>
          <a:xfrm>
            <a:off x="4100034" y="1893506"/>
            <a:ext cx="13374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753E93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Declare classes in the global scope</a:t>
            </a:r>
            <a:endParaRPr sz="1600" dirty="0">
              <a:solidFill>
                <a:srgbClr val="666666"/>
              </a:solidFill>
              <a:latin typeface="Bebas Neue" panose="020B0606020202050201" pitchFamily="34" charset="0"/>
              <a:ea typeface="Scope One"/>
              <a:cs typeface="Scope One"/>
              <a:sym typeface="Scope One"/>
            </a:endParaRPr>
          </a:p>
        </p:txBody>
      </p:sp>
      <p:sp>
        <p:nvSpPr>
          <p:cNvPr id="2763" name="Google Shape;2763;p45"/>
          <p:cNvSpPr txBox="1"/>
          <p:nvPr/>
        </p:nvSpPr>
        <p:spPr>
          <a:xfrm>
            <a:off x="4940425" y="2445679"/>
            <a:ext cx="13836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84991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Keep order of properties consistent</a:t>
            </a:r>
            <a:endParaRPr sz="1600" dirty="0">
              <a:solidFill>
                <a:srgbClr val="666666"/>
              </a:solidFill>
              <a:latin typeface="Bebas Neue" panose="020B0606020202050201" pitchFamily="34" charset="0"/>
              <a:ea typeface="Scope One"/>
              <a:cs typeface="Scope One"/>
              <a:sym typeface="Scope One"/>
            </a:endParaRPr>
          </a:p>
        </p:txBody>
      </p:sp>
      <p:sp>
        <p:nvSpPr>
          <p:cNvPr id="2764" name="Google Shape;2764;p45"/>
          <p:cNvSpPr txBox="1"/>
          <p:nvPr/>
        </p:nvSpPr>
        <p:spPr>
          <a:xfrm>
            <a:off x="2384363" y="1911141"/>
            <a:ext cx="12780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F2F79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Keep up with current features</a:t>
            </a:r>
            <a:endParaRPr sz="1600" dirty="0">
              <a:solidFill>
                <a:srgbClr val="666666"/>
              </a:solidFill>
              <a:latin typeface="Bebas Neue" panose="020B0606020202050201" pitchFamily="34" charset="0"/>
              <a:ea typeface="Scope One"/>
              <a:cs typeface="Scope One"/>
              <a:sym typeface="Scope One"/>
            </a:endParaRPr>
          </a:p>
        </p:txBody>
      </p:sp>
      <p:grpSp>
        <p:nvGrpSpPr>
          <p:cNvPr id="2765" name="Google Shape;2765;p45"/>
          <p:cNvGrpSpPr/>
          <p:nvPr/>
        </p:nvGrpSpPr>
        <p:grpSpPr>
          <a:xfrm>
            <a:off x="2594115" y="2489237"/>
            <a:ext cx="3434129" cy="2653844"/>
            <a:chOff x="5420049" y="4097693"/>
            <a:chExt cx="7322236" cy="5656105"/>
          </a:xfrm>
        </p:grpSpPr>
        <p:grpSp>
          <p:nvGrpSpPr>
            <p:cNvPr id="2766" name="Google Shape;2766;p45"/>
            <p:cNvGrpSpPr/>
            <p:nvPr/>
          </p:nvGrpSpPr>
          <p:grpSpPr>
            <a:xfrm>
              <a:off x="5420049" y="5925383"/>
              <a:ext cx="7322236" cy="3828415"/>
              <a:chOff x="5420049" y="5925383"/>
              <a:chExt cx="7322236" cy="3828415"/>
            </a:xfrm>
          </p:grpSpPr>
          <p:sp>
            <p:nvSpPr>
              <p:cNvPr id="2767" name="Google Shape;2767;p45"/>
              <p:cNvSpPr/>
              <p:nvPr/>
            </p:nvSpPr>
            <p:spPr>
              <a:xfrm>
                <a:off x="5420049" y="5925383"/>
                <a:ext cx="1830704" cy="3828415"/>
              </a:xfrm>
              <a:custGeom>
                <a:avLst/>
                <a:gdLst/>
                <a:ahLst/>
                <a:cxnLst/>
                <a:rect l="l" t="t" r="r" b="b"/>
                <a:pathLst>
                  <a:path w="1830704" h="3828415" extrusionOk="0">
                    <a:moveTo>
                      <a:pt x="915263" y="0"/>
                    </a:moveTo>
                    <a:lnTo>
                      <a:pt x="0" y="766279"/>
                    </a:lnTo>
                    <a:lnTo>
                      <a:pt x="0" y="3828211"/>
                    </a:lnTo>
                    <a:lnTo>
                      <a:pt x="1830489" y="3828211"/>
                    </a:lnTo>
                    <a:lnTo>
                      <a:pt x="1830489" y="766279"/>
                    </a:lnTo>
                    <a:lnTo>
                      <a:pt x="915263" y="0"/>
                    </a:lnTo>
                    <a:close/>
                  </a:path>
                </a:pathLst>
              </a:custGeom>
              <a:solidFill>
                <a:srgbClr val="0F0F4B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8" name="Google Shape;2768;p45"/>
              <p:cNvSpPr/>
              <p:nvPr/>
            </p:nvSpPr>
            <p:spPr>
              <a:xfrm>
                <a:off x="7250540" y="5925383"/>
                <a:ext cx="1830704" cy="3828415"/>
              </a:xfrm>
              <a:custGeom>
                <a:avLst/>
                <a:gdLst/>
                <a:ahLst/>
                <a:cxnLst/>
                <a:rect l="l" t="t" r="r" b="b"/>
                <a:pathLst>
                  <a:path w="1830704" h="3828415" extrusionOk="0">
                    <a:moveTo>
                      <a:pt x="915263" y="0"/>
                    </a:moveTo>
                    <a:lnTo>
                      <a:pt x="0" y="766279"/>
                    </a:lnTo>
                    <a:lnTo>
                      <a:pt x="0" y="3828211"/>
                    </a:lnTo>
                    <a:lnTo>
                      <a:pt x="1830539" y="3828211"/>
                    </a:lnTo>
                    <a:lnTo>
                      <a:pt x="1830539" y="766279"/>
                    </a:lnTo>
                    <a:lnTo>
                      <a:pt x="915263" y="0"/>
                    </a:lnTo>
                    <a:close/>
                  </a:path>
                </a:pathLst>
              </a:custGeom>
              <a:solidFill>
                <a:srgbClr val="48499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9" name="Google Shape;2769;p45"/>
              <p:cNvSpPr/>
              <p:nvPr/>
            </p:nvSpPr>
            <p:spPr>
              <a:xfrm>
                <a:off x="9081077" y="5925383"/>
                <a:ext cx="1830704" cy="3828415"/>
              </a:xfrm>
              <a:custGeom>
                <a:avLst/>
                <a:gdLst/>
                <a:ahLst/>
                <a:cxnLst/>
                <a:rect l="l" t="t" r="r" b="b"/>
                <a:pathLst>
                  <a:path w="1830704" h="3828415" extrusionOk="0">
                    <a:moveTo>
                      <a:pt x="915263" y="0"/>
                    </a:moveTo>
                    <a:lnTo>
                      <a:pt x="0" y="766279"/>
                    </a:lnTo>
                    <a:lnTo>
                      <a:pt x="0" y="3828211"/>
                    </a:lnTo>
                    <a:lnTo>
                      <a:pt x="1830501" y="3828211"/>
                    </a:lnTo>
                    <a:lnTo>
                      <a:pt x="1830501" y="766279"/>
                    </a:lnTo>
                    <a:lnTo>
                      <a:pt x="915263" y="0"/>
                    </a:lnTo>
                    <a:close/>
                  </a:path>
                </a:pathLst>
              </a:custGeom>
              <a:solidFill>
                <a:srgbClr val="753E9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0" name="Google Shape;2770;p45"/>
              <p:cNvSpPr/>
              <p:nvPr/>
            </p:nvSpPr>
            <p:spPr>
              <a:xfrm>
                <a:off x="10911581" y="5925383"/>
                <a:ext cx="1830704" cy="3828415"/>
              </a:xfrm>
              <a:custGeom>
                <a:avLst/>
                <a:gdLst/>
                <a:ahLst/>
                <a:cxnLst/>
                <a:rect l="l" t="t" r="r" b="b"/>
                <a:pathLst>
                  <a:path w="1830704" h="3828415" extrusionOk="0">
                    <a:moveTo>
                      <a:pt x="915263" y="0"/>
                    </a:moveTo>
                    <a:lnTo>
                      <a:pt x="0" y="766279"/>
                    </a:lnTo>
                    <a:lnTo>
                      <a:pt x="0" y="3828211"/>
                    </a:lnTo>
                    <a:lnTo>
                      <a:pt x="1830514" y="3828211"/>
                    </a:lnTo>
                    <a:lnTo>
                      <a:pt x="1830514" y="766279"/>
                    </a:lnTo>
                    <a:lnTo>
                      <a:pt x="915263" y="0"/>
                    </a:lnTo>
                    <a:close/>
                  </a:path>
                </a:pathLst>
              </a:custGeom>
              <a:solidFill>
                <a:srgbClr val="4F2F7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1" name="Google Shape;2771;p45"/>
            <p:cNvGrpSpPr/>
            <p:nvPr/>
          </p:nvGrpSpPr>
          <p:grpSpPr>
            <a:xfrm>
              <a:off x="5994617" y="4097693"/>
              <a:ext cx="6172901" cy="3611245"/>
              <a:chOff x="5994617" y="4097693"/>
              <a:chExt cx="6172901" cy="3611245"/>
            </a:xfrm>
          </p:grpSpPr>
          <p:sp>
            <p:nvSpPr>
              <p:cNvPr id="2772" name="Google Shape;2772;p45"/>
              <p:cNvSpPr/>
              <p:nvPr/>
            </p:nvSpPr>
            <p:spPr>
              <a:xfrm>
                <a:off x="6335290" y="4097693"/>
                <a:ext cx="0" cy="2011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011045" extrusionOk="0">
                    <a:moveTo>
                      <a:pt x="0" y="2011006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flat" cmpd="sng">
                <a:solidFill>
                  <a:srgbClr val="0F0F4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5"/>
              <p:cNvSpPr/>
              <p:nvPr/>
            </p:nvSpPr>
            <p:spPr>
              <a:xfrm>
                <a:off x="5994617" y="4097696"/>
                <a:ext cx="6813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681354" h="120000" extrusionOk="0">
                    <a:moveTo>
                      <a:pt x="0" y="0"/>
                    </a:moveTo>
                    <a:lnTo>
                      <a:pt x="681342" y="0"/>
                    </a:lnTo>
                  </a:path>
                </a:pathLst>
              </a:custGeom>
              <a:noFill/>
              <a:ln w="25400" cap="flat" cmpd="sng">
                <a:solidFill>
                  <a:srgbClr val="0F0F4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5"/>
              <p:cNvSpPr/>
              <p:nvPr/>
            </p:nvSpPr>
            <p:spPr>
              <a:xfrm>
                <a:off x="8165809" y="5697893"/>
                <a:ext cx="0" cy="2011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011045" extrusionOk="0">
                    <a:moveTo>
                      <a:pt x="0" y="2011006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flat" cmpd="sng">
                <a:solidFill>
                  <a:srgbClr val="48499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5"/>
              <p:cNvSpPr/>
              <p:nvPr/>
            </p:nvSpPr>
            <p:spPr>
              <a:xfrm>
                <a:off x="7825133" y="5697896"/>
                <a:ext cx="6813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681354" h="120000" extrusionOk="0">
                    <a:moveTo>
                      <a:pt x="0" y="0"/>
                    </a:moveTo>
                    <a:lnTo>
                      <a:pt x="681342" y="0"/>
                    </a:lnTo>
                  </a:path>
                </a:pathLst>
              </a:custGeom>
              <a:noFill/>
              <a:ln w="25400" cap="flat" cmpd="sng">
                <a:solidFill>
                  <a:srgbClr val="48499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45"/>
              <p:cNvSpPr/>
              <p:nvPr/>
            </p:nvSpPr>
            <p:spPr>
              <a:xfrm>
                <a:off x="9996320" y="4097693"/>
                <a:ext cx="0" cy="2011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011045" extrusionOk="0">
                    <a:moveTo>
                      <a:pt x="0" y="2011006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flat" cmpd="sng">
                <a:solidFill>
                  <a:srgbClr val="753E9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7" name="Google Shape;2777;p45"/>
              <p:cNvSpPr/>
              <p:nvPr/>
            </p:nvSpPr>
            <p:spPr>
              <a:xfrm>
                <a:off x="9655646" y="4097696"/>
                <a:ext cx="6813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681354" h="120000" extrusionOk="0">
                    <a:moveTo>
                      <a:pt x="0" y="0"/>
                    </a:moveTo>
                    <a:lnTo>
                      <a:pt x="681342" y="0"/>
                    </a:lnTo>
                  </a:path>
                </a:pathLst>
              </a:custGeom>
              <a:noFill/>
              <a:ln w="25400" cap="flat" cmpd="sng">
                <a:solidFill>
                  <a:srgbClr val="753E9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8" name="Google Shape;2778;p45"/>
              <p:cNvSpPr/>
              <p:nvPr/>
            </p:nvSpPr>
            <p:spPr>
              <a:xfrm>
                <a:off x="11826837" y="5697893"/>
                <a:ext cx="0" cy="2011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011045" extrusionOk="0">
                    <a:moveTo>
                      <a:pt x="0" y="2011006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flat" cmpd="sng">
                <a:solidFill>
                  <a:srgbClr val="4F2F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45"/>
              <p:cNvSpPr/>
              <p:nvPr/>
            </p:nvSpPr>
            <p:spPr>
              <a:xfrm>
                <a:off x="11486164" y="5697896"/>
                <a:ext cx="6813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681354" h="120000" extrusionOk="0">
                    <a:moveTo>
                      <a:pt x="0" y="0"/>
                    </a:moveTo>
                    <a:lnTo>
                      <a:pt x="681342" y="0"/>
                    </a:lnTo>
                  </a:path>
                </a:pathLst>
              </a:custGeom>
              <a:noFill/>
              <a:ln w="25400" cap="flat" cmpd="sng">
                <a:solidFill>
                  <a:srgbClr val="4F2F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560B60-C21F-4DDF-8E03-906C128238BE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7FC077-2E54-43B5-8D3F-354FC0277CF2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8A0BCDE-5E3B-4BFE-8F06-46A10248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3CC605-32C0-4308-ACCC-91623E91042F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46"/>
          <p:cNvSpPr txBox="1">
            <a:spLocks noGrp="1"/>
          </p:cNvSpPr>
          <p:nvPr>
            <p:ph type="ctrTitle"/>
          </p:nvPr>
        </p:nvSpPr>
        <p:spPr>
          <a:xfrm>
            <a:off x="391150" y="1408513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latin typeface="Bebas Neue" panose="020B0606020202050201" pitchFamily="34" charset="0"/>
              </a:rPr>
              <a:t>Thanks!</a:t>
            </a:r>
            <a:endParaRPr sz="5400" dirty="0">
              <a:latin typeface="Bebas Neue" panose="020B0606020202050201" pitchFamily="34" charset="0"/>
            </a:endParaRPr>
          </a:p>
        </p:txBody>
      </p:sp>
      <p:sp>
        <p:nvSpPr>
          <p:cNvPr id="2785" name="Google Shape;2785;p46"/>
          <p:cNvSpPr txBox="1">
            <a:spLocks noGrp="1"/>
          </p:cNvSpPr>
          <p:nvPr>
            <p:ph type="subTitle" idx="1"/>
          </p:nvPr>
        </p:nvSpPr>
        <p:spPr>
          <a:xfrm>
            <a:off x="2217050" y="2759750"/>
            <a:ext cx="4690800" cy="1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latin typeface="Lato" panose="020F0502020204030203" pitchFamily="34" charset="0"/>
              </a:rPr>
              <a:t>Does anyone have any questions?</a:t>
            </a:r>
            <a:endParaRPr sz="18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latin typeface="Lato" panose="020F0502020204030203" pitchFamily="34" charset="0"/>
              </a:rPr>
              <a:t>hello@dragan.codes</a:t>
            </a:r>
            <a:endParaRPr sz="1800" dirty="0">
              <a:latin typeface="Lato" panose="020F0502020204030203" pitchFamily="3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sz="1800" dirty="0">
                <a:latin typeface="Lato" panose="020F0502020204030203" pitchFamily="34" charset="0"/>
              </a:rPr>
              <a:t>swekster@gmail.com</a:t>
            </a:r>
            <a:endParaRPr sz="1800" dirty="0">
              <a:latin typeface="Lato" panose="020F0502020204030203" pitchFamily="34" charset="0"/>
            </a:endParaRPr>
          </a:p>
        </p:txBody>
      </p:sp>
      <p:grpSp>
        <p:nvGrpSpPr>
          <p:cNvPr id="2786" name="Google Shape;2786;p46"/>
          <p:cNvGrpSpPr/>
          <p:nvPr/>
        </p:nvGrpSpPr>
        <p:grpSpPr>
          <a:xfrm rot="-3173619">
            <a:off x="5254623" y="1629855"/>
            <a:ext cx="404019" cy="908554"/>
            <a:chOff x="619975" y="3437025"/>
            <a:chExt cx="232225" cy="522225"/>
          </a:xfrm>
        </p:grpSpPr>
        <p:sp>
          <p:nvSpPr>
            <p:cNvPr id="2787" name="Google Shape;2787;p46"/>
            <p:cNvSpPr/>
            <p:nvPr/>
          </p:nvSpPr>
          <p:spPr>
            <a:xfrm>
              <a:off x="640900" y="3833650"/>
              <a:ext cx="190375" cy="125600"/>
            </a:xfrm>
            <a:custGeom>
              <a:avLst/>
              <a:gdLst/>
              <a:ahLst/>
              <a:cxnLst/>
              <a:rect l="l" t="t" r="r" b="b"/>
              <a:pathLst>
                <a:path w="7615" h="5024" extrusionOk="0">
                  <a:moveTo>
                    <a:pt x="4342" y="1"/>
                  </a:moveTo>
                  <a:cubicBezTo>
                    <a:pt x="4342" y="1"/>
                    <a:pt x="7615" y="2182"/>
                    <a:pt x="3809" y="5024"/>
                  </a:cubicBezTo>
                  <a:cubicBezTo>
                    <a:pt x="0" y="2182"/>
                    <a:pt x="3276" y="1"/>
                    <a:pt x="3276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673475" y="3833650"/>
              <a:ext cx="125000" cy="82350"/>
            </a:xfrm>
            <a:custGeom>
              <a:avLst/>
              <a:gdLst/>
              <a:ahLst/>
              <a:cxnLst/>
              <a:rect l="l" t="t" r="r" b="b"/>
              <a:pathLst>
                <a:path w="5000" h="3294" extrusionOk="0">
                  <a:moveTo>
                    <a:pt x="2855" y="1"/>
                  </a:moveTo>
                  <a:cubicBezTo>
                    <a:pt x="2855" y="1"/>
                    <a:pt x="5000" y="1428"/>
                    <a:pt x="2506" y="3293"/>
                  </a:cubicBezTo>
                  <a:cubicBezTo>
                    <a:pt x="1" y="1428"/>
                    <a:pt x="2154" y="1"/>
                    <a:pt x="2154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699225" y="3833650"/>
              <a:ext cx="73625" cy="48525"/>
            </a:xfrm>
            <a:custGeom>
              <a:avLst/>
              <a:gdLst/>
              <a:ahLst/>
              <a:cxnLst/>
              <a:rect l="l" t="t" r="r" b="b"/>
              <a:pathLst>
                <a:path w="2945" h="1941" extrusionOk="0">
                  <a:moveTo>
                    <a:pt x="1681" y="1"/>
                  </a:moveTo>
                  <a:cubicBezTo>
                    <a:pt x="1681" y="1"/>
                    <a:pt x="2944" y="845"/>
                    <a:pt x="1476" y="1940"/>
                  </a:cubicBezTo>
                  <a:cubicBezTo>
                    <a:pt x="0" y="841"/>
                    <a:pt x="1271" y="1"/>
                    <a:pt x="1271" y="1"/>
                  </a:cubicBezTo>
                  <a:close/>
                </a:path>
              </a:pathLst>
            </a:custGeom>
            <a:solidFill>
              <a:srgbClr val="592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619975" y="3715975"/>
              <a:ext cx="83575" cy="139850"/>
            </a:xfrm>
            <a:custGeom>
              <a:avLst/>
              <a:gdLst/>
              <a:ahLst/>
              <a:cxnLst/>
              <a:rect l="l" t="t" r="r" b="b"/>
              <a:pathLst>
                <a:path w="3343" h="5594" extrusionOk="0">
                  <a:moveTo>
                    <a:pt x="1854" y="0"/>
                  </a:moveTo>
                  <a:lnTo>
                    <a:pt x="398" y="2461"/>
                  </a:lnTo>
                  <a:cubicBezTo>
                    <a:pt x="99" y="2969"/>
                    <a:pt x="1" y="3551"/>
                    <a:pt x="103" y="4125"/>
                  </a:cubicBezTo>
                  <a:lnTo>
                    <a:pt x="365" y="5593"/>
                  </a:lnTo>
                  <a:cubicBezTo>
                    <a:pt x="1145" y="5392"/>
                    <a:pt x="1682" y="4868"/>
                    <a:pt x="1801" y="4183"/>
                  </a:cubicBezTo>
                  <a:lnTo>
                    <a:pt x="1801" y="4179"/>
                  </a:lnTo>
                  <a:lnTo>
                    <a:pt x="3342" y="3457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619975" y="3715875"/>
              <a:ext cx="46475" cy="139750"/>
            </a:xfrm>
            <a:custGeom>
              <a:avLst/>
              <a:gdLst/>
              <a:ahLst/>
              <a:cxnLst/>
              <a:rect l="l" t="t" r="r" b="b"/>
              <a:pathLst>
                <a:path w="1859" h="5590" extrusionOk="0">
                  <a:moveTo>
                    <a:pt x="411" y="4207"/>
                  </a:moveTo>
                  <a:cubicBezTo>
                    <a:pt x="308" y="3633"/>
                    <a:pt x="411" y="2973"/>
                    <a:pt x="652" y="2428"/>
                  </a:cubicBezTo>
                  <a:cubicBezTo>
                    <a:pt x="1046" y="1546"/>
                    <a:pt x="1858" y="0"/>
                    <a:pt x="1858" y="0"/>
                  </a:cubicBezTo>
                  <a:lnTo>
                    <a:pt x="402" y="2460"/>
                  </a:lnTo>
                  <a:cubicBezTo>
                    <a:pt x="99" y="2969"/>
                    <a:pt x="1" y="3551"/>
                    <a:pt x="103" y="4125"/>
                  </a:cubicBezTo>
                  <a:lnTo>
                    <a:pt x="365" y="5589"/>
                  </a:lnTo>
                  <a:cubicBezTo>
                    <a:pt x="464" y="5565"/>
                    <a:pt x="558" y="5536"/>
                    <a:pt x="648" y="549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768625" y="3715975"/>
              <a:ext cx="83575" cy="139850"/>
            </a:xfrm>
            <a:custGeom>
              <a:avLst/>
              <a:gdLst/>
              <a:ahLst/>
              <a:cxnLst/>
              <a:rect l="l" t="t" r="r" b="b"/>
              <a:pathLst>
                <a:path w="3343" h="5594" extrusionOk="0">
                  <a:moveTo>
                    <a:pt x="1489" y="0"/>
                  </a:moveTo>
                  <a:lnTo>
                    <a:pt x="0" y="3457"/>
                  </a:lnTo>
                  <a:lnTo>
                    <a:pt x="1542" y="4179"/>
                  </a:lnTo>
                  <a:lnTo>
                    <a:pt x="1542" y="4183"/>
                  </a:lnTo>
                  <a:cubicBezTo>
                    <a:pt x="1661" y="4868"/>
                    <a:pt x="2198" y="5392"/>
                    <a:pt x="2977" y="5593"/>
                  </a:cubicBezTo>
                  <a:lnTo>
                    <a:pt x="3240" y="4125"/>
                  </a:lnTo>
                  <a:cubicBezTo>
                    <a:pt x="3342" y="3551"/>
                    <a:pt x="3244" y="2969"/>
                    <a:pt x="2944" y="2461"/>
                  </a:cubicBezTo>
                  <a:lnTo>
                    <a:pt x="1489" y="0"/>
                  </a:ln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805825" y="3715875"/>
              <a:ext cx="46375" cy="139750"/>
            </a:xfrm>
            <a:custGeom>
              <a:avLst/>
              <a:gdLst/>
              <a:ahLst/>
              <a:cxnLst/>
              <a:rect l="l" t="t" r="r" b="b"/>
              <a:pathLst>
                <a:path w="1855" h="5590" extrusionOk="0">
                  <a:moveTo>
                    <a:pt x="1444" y="4207"/>
                  </a:moveTo>
                  <a:cubicBezTo>
                    <a:pt x="1547" y="3633"/>
                    <a:pt x="1444" y="2973"/>
                    <a:pt x="1202" y="2428"/>
                  </a:cubicBezTo>
                  <a:cubicBezTo>
                    <a:pt x="809" y="1546"/>
                    <a:pt x="1" y="0"/>
                    <a:pt x="1" y="0"/>
                  </a:cubicBezTo>
                  <a:lnTo>
                    <a:pt x="1456" y="2460"/>
                  </a:lnTo>
                  <a:cubicBezTo>
                    <a:pt x="1756" y="2969"/>
                    <a:pt x="1854" y="3551"/>
                    <a:pt x="1752" y="4125"/>
                  </a:cubicBezTo>
                  <a:lnTo>
                    <a:pt x="1489" y="5589"/>
                  </a:lnTo>
                  <a:cubicBezTo>
                    <a:pt x="1395" y="5565"/>
                    <a:pt x="1297" y="5536"/>
                    <a:pt x="1210" y="549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628175" y="3483475"/>
              <a:ext cx="215925" cy="320575"/>
            </a:xfrm>
            <a:custGeom>
              <a:avLst/>
              <a:gdLst/>
              <a:ahLst/>
              <a:cxnLst/>
              <a:rect l="l" t="t" r="r" b="b"/>
              <a:pathLst>
                <a:path w="8637" h="12823" extrusionOk="0">
                  <a:moveTo>
                    <a:pt x="8091" y="2969"/>
                  </a:moveTo>
                  <a:cubicBezTo>
                    <a:pt x="7890" y="1694"/>
                    <a:pt x="7382" y="726"/>
                    <a:pt x="6803" y="0"/>
                  </a:cubicBezTo>
                  <a:lnTo>
                    <a:pt x="1842" y="0"/>
                  </a:lnTo>
                  <a:cubicBezTo>
                    <a:pt x="1259" y="726"/>
                    <a:pt x="755" y="1694"/>
                    <a:pt x="554" y="2969"/>
                  </a:cubicBezTo>
                  <a:cubicBezTo>
                    <a:pt x="1" y="6467"/>
                    <a:pt x="1866" y="10776"/>
                    <a:pt x="2896" y="12823"/>
                  </a:cubicBezTo>
                  <a:lnTo>
                    <a:pt x="5749" y="12823"/>
                  </a:lnTo>
                  <a:cubicBezTo>
                    <a:pt x="6771" y="10776"/>
                    <a:pt x="8636" y="6467"/>
                    <a:pt x="8091" y="296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700450" y="3804125"/>
              <a:ext cx="71375" cy="29650"/>
            </a:xfrm>
            <a:custGeom>
              <a:avLst/>
              <a:gdLst/>
              <a:ahLst/>
              <a:cxnLst/>
              <a:rect l="l" t="t" r="r" b="b"/>
              <a:pathLst>
                <a:path w="2855" h="1186" extrusionOk="0">
                  <a:moveTo>
                    <a:pt x="505" y="956"/>
                  </a:moveTo>
                  <a:cubicBezTo>
                    <a:pt x="579" y="1100"/>
                    <a:pt x="730" y="1186"/>
                    <a:pt x="894" y="1186"/>
                  </a:cubicBezTo>
                  <a:lnTo>
                    <a:pt x="1960" y="1186"/>
                  </a:lnTo>
                  <a:cubicBezTo>
                    <a:pt x="2124" y="1186"/>
                    <a:pt x="2272" y="1100"/>
                    <a:pt x="2350" y="956"/>
                  </a:cubicBezTo>
                  <a:cubicBezTo>
                    <a:pt x="2461" y="755"/>
                    <a:pt x="2641" y="427"/>
                    <a:pt x="2854" y="1"/>
                  </a:cubicBezTo>
                  <a:lnTo>
                    <a:pt x="0" y="1"/>
                  </a:lnTo>
                  <a:cubicBezTo>
                    <a:pt x="210" y="419"/>
                    <a:pt x="390" y="751"/>
                    <a:pt x="505" y="956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674100" y="3437025"/>
              <a:ext cx="124075" cy="46575"/>
            </a:xfrm>
            <a:custGeom>
              <a:avLst/>
              <a:gdLst/>
              <a:ahLst/>
              <a:cxnLst/>
              <a:rect l="l" t="t" r="r" b="b"/>
              <a:pathLst>
                <a:path w="4963" h="1863" extrusionOk="0">
                  <a:moveTo>
                    <a:pt x="2481" y="1"/>
                  </a:moveTo>
                  <a:cubicBezTo>
                    <a:pt x="2481" y="1"/>
                    <a:pt x="1108" y="481"/>
                    <a:pt x="1" y="1862"/>
                  </a:cubicBezTo>
                  <a:lnTo>
                    <a:pt x="4962" y="1862"/>
                  </a:lnTo>
                  <a:cubicBezTo>
                    <a:pt x="3855" y="481"/>
                    <a:pt x="2481" y="1"/>
                    <a:pt x="2481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628075" y="3437025"/>
              <a:ext cx="108075" cy="396650"/>
            </a:xfrm>
            <a:custGeom>
              <a:avLst/>
              <a:gdLst/>
              <a:ahLst/>
              <a:cxnLst/>
              <a:rect l="l" t="t" r="r" b="b"/>
              <a:pathLst>
                <a:path w="4323" h="15866" extrusionOk="0">
                  <a:moveTo>
                    <a:pt x="4322" y="1"/>
                  </a:moveTo>
                  <a:cubicBezTo>
                    <a:pt x="4322" y="1"/>
                    <a:pt x="2949" y="481"/>
                    <a:pt x="1842" y="1862"/>
                  </a:cubicBezTo>
                  <a:cubicBezTo>
                    <a:pt x="1259" y="2584"/>
                    <a:pt x="755" y="3552"/>
                    <a:pt x="554" y="4827"/>
                  </a:cubicBezTo>
                  <a:cubicBezTo>
                    <a:pt x="0" y="8325"/>
                    <a:pt x="1866" y="12634"/>
                    <a:pt x="2895" y="14681"/>
                  </a:cubicBezTo>
                  <a:cubicBezTo>
                    <a:pt x="3113" y="15107"/>
                    <a:pt x="3289" y="15435"/>
                    <a:pt x="3404" y="15632"/>
                  </a:cubicBezTo>
                  <a:cubicBezTo>
                    <a:pt x="3482" y="15775"/>
                    <a:pt x="3629" y="15866"/>
                    <a:pt x="3793" y="15866"/>
                  </a:cubicBezTo>
                  <a:cubicBezTo>
                    <a:pt x="54" y="6475"/>
                    <a:pt x="911" y="3470"/>
                    <a:pt x="4322" y="1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676450" y="3505200"/>
              <a:ext cx="119250" cy="119150"/>
            </a:xfrm>
            <a:custGeom>
              <a:avLst/>
              <a:gdLst/>
              <a:ahLst/>
              <a:cxnLst/>
              <a:rect l="l" t="t" r="r" b="b"/>
              <a:pathLst>
                <a:path w="4770" h="4766" extrusionOk="0">
                  <a:moveTo>
                    <a:pt x="2387" y="1"/>
                  </a:moveTo>
                  <a:cubicBezTo>
                    <a:pt x="1067" y="1"/>
                    <a:pt x="1" y="1067"/>
                    <a:pt x="1" y="2383"/>
                  </a:cubicBezTo>
                  <a:cubicBezTo>
                    <a:pt x="1" y="3699"/>
                    <a:pt x="1067" y="4765"/>
                    <a:pt x="2387" y="4765"/>
                  </a:cubicBezTo>
                  <a:cubicBezTo>
                    <a:pt x="3704" y="4765"/>
                    <a:pt x="4770" y="3699"/>
                    <a:pt x="4770" y="2383"/>
                  </a:cubicBezTo>
                  <a:cubicBezTo>
                    <a:pt x="4770" y="1067"/>
                    <a:pt x="3704" y="1"/>
                    <a:pt x="2387" y="1"/>
                  </a:cubicBezTo>
                  <a:close/>
                </a:path>
              </a:pathLst>
            </a:custGeom>
            <a:solidFill>
              <a:srgbClr val="452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677375" y="3503450"/>
              <a:ext cx="117400" cy="117400"/>
            </a:xfrm>
            <a:custGeom>
              <a:avLst/>
              <a:gdLst/>
              <a:ahLst/>
              <a:cxnLst/>
              <a:rect l="l" t="t" r="r" b="b"/>
              <a:pathLst>
                <a:path w="4696" h="4696" extrusionOk="0">
                  <a:moveTo>
                    <a:pt x="2350" y="1"/>
                  </a:moveTo>
                  <a:cubicBezTo>
                    <a:pt x="1051" y="1"/>
                    <a:pt x="1" y="1055"/>
                    <a:pt x="1" y="2350"/>
                  </a:cubicBezTo>
                  <a:cubicBezTo>
                    <a:pt x="1" y="3646"/>
                    <a:pt x="1051" y="4696"/>
                    <a:pt x="2350" y="4696"/>
                  </a:cubicBezTo>
                  <a:cubicBezTo>
                    <a:pt x="3646" y="4696"/>
                    <a:pt x="4696" y="3646"/>
                    <a:pt x="4696" y="2350"/>
                  </a:cubicBezTo>
                  <a:cubicBezTo>
                    <a:pt x="4696" y="1055"/>
                    <a:pt x="3646" y="1"/>
                    <a:pt x="2350" y="1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689275" y="3515450"/>
              <a:ext cx="93625" cy="93525"/>
            </a:xfrm>
            <a:custGeom>
              <a:avLst/>
              <a:gdLst/>
              <a:ahLst/>
              <a:cxnLst/>
              <a:rect l="l" t="t" r="r" b="b"/>
              <a:pathLst>
                <a:path w="3745" h="3741" extrusionOk="0">
                  <a:moveTo>
                    <a:pt x="3744" y="1870"/>
                  </a:moveTo>
                  <a:cubicBezTo>
                    <a:pt x="3744" y="2904"/>
                    <a:pt x="2904" y="3740"/>
                    <a:pt x="1874" y="3740"/>
                  </a:cubicBezTo>
                  <a:cubicBezTo>
                    <a:pt x="841" y="3740"/>
                    <a:pt x="0" y="2904"/>
                    <a:pt x="0" y="1870"/>
                  </a:cubicBezTo>
                  <a:cubicBezTo>
                    <a:pt x="0" y="837"/>
                    <a:pt x="841" y="1"/>
                    <a:pt x="1874" y="1"/>
                  </a:cubicBezTo>
                  <a:cubicBezTo>
                    <a:pt x="2904" y="1"/>
                    <a:pt x="3744" y="837"/>
                    <a:pt x="3744" y="1870"/>
                  </a:cubicBezTo>
                  <a:close/>
                </a:path>
              </a:pathLst>
            </a:custGeom>
            <a:solidFill>
              <a:srgbClr val="3E1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697675" y="352375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38" y="1"/>
                  </a:moveTo>
                  <a:cubicBezTo>
                    <a:pt x="685" y="1"/>
                    <a:pt x="1" y="690"/>
                    <a:pt x="1" y="1538"/>
                  </a:cubicBezTo>
                  <a:cubicBezTo>
                    <a:pt x="1" y="2387"/>
                    <a:pt x="685" y="3076"/>
                    <a:pt x="1538" y="3076"/>
                  </a:cubicBezTo>
                  <a:cubicBezTo>
                    <a:pt x="2387" y="3076"/>
                    <a:pt x="3076" y="2387"/>
                    <a:pt x="3076" y="1538"/>
                  </a:cubicBezTo>
                  <a:cubicBezTo>
                    <a:pt x="3076" y="690"/>
                    <a:pt x="2387" y="1"/>
                    <a:pt x="1538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706600" y="3532850"/>
              <a:ext cx="29550" cy="29375"/>
            </a:xfrm>
            <a:custGeom>
              <a:avLst/>
              <a:gdLst/>
              <a:ahLst/>
              <a:cxnLst/>
              <a:rect l="l" t="t" r="r" b="b"/>
              <a:pathLst>
                <a:path w="1182" h="1175" extrusionOk="0">
                  <a:moveTo>
                    <a:pt x="1129" y="0"/>
                  </a:moveTo>
                  <a:cubicBezTo>
                    <a:pt x="992" y="0"/>
                    <a:pt x="858" y="29"/>
                    <a:pt x="730" y="84"/>
                  </a:cubicBezTo>
                  <a:cubicBezTo>
                    <a:pt x="587" y="137"/>
                    <a:pt x="452" y="227"/>
                    <a:pt x="341" y="334"/>
                  </a:cubicBezTo>
                  <a:cubicBezTo>
                    <a:pt x="230" y="445"/>
                    <a:pt x="144" y="580"/>
                    <a:pt x="87" y="723"/>
                  </a:cubicBezTo>
                  <a:cubicBezTo>
                    <a:pt x="25" y="867"/>
                    <a:pt x="0" y="1019"/>
                    <a:pt x="5" y="1174"/>
                  </a:cubicBezTo>
                  <a:lnTo>
                    <a:pt x="33" y="1174"/>
                  </a:lnTo>
                  <a:cubicBezTo>
                    <a:pt x="128" y="1027"/>
                    <a:pt x="205" y="908"/>
                    <a:pt x="287" y="805"/>
                  </a:cubicBezTo>
                  <a:cubicBezTo>
                    <a:pt x="370" y="703"/>
                    <a:pt x="452" y="617"/>
                    <a:pt x="534" y="531"/>
                  </a:cubicBezTo>
                  <a:cubicBezTo>
                    <a:pt x="620" y="441"/>
                    <a:pt x="710" y="363"/>
                    <a:pt x="812" y="281"/>
                  </a:cubicBezTo>
                  <a:cubicBezTo>
                    <a:pt x="915" y="207"/>
                    <a:pt x="1030" y="125"/>
                    <a:pt x="1181" y="26"/>
                  </a:cubicBezTo>
                  <a:lnTo>
                    <a:pt x="1181" y="2"/>
                  </a:lnTo>
                  <a:cubicBezTo>
                    <a:pt x="1164" y="1"/>
                    <a:pt x="1147" y="0"/>
                    <a:pt x="1129" y="0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716950" y="3543125"/>
              <a:ext cx="55900" cy="55800"/>
            </a:xfrm>
            <a:custGeom>
              <a:avLst/>
              <a:gdLst/>
              <a:ahLst/>
              <a:cxnLst/>
              <a:rect l="l" t="t" r="r" b="b"/>
              <a:pathLst>
                <a:path w="2236" h="2232" extrusionOk="0">
                  <a:moveTo>
                    <a:pt x="2030" y="1"/>
                  </a:moveTo>
                  <a:lnTo>
                    <a:pt x="1" y="2031"/>
                  </a:lnTo>
                  <a:cubicBezTo>
                    <a:pt x="222" y="2158"/>
                    <a:pt x="472" y="2231"/>
                    <a:pt x="747" y="2231"/>
                  </a:cubicBezTo>
                  <a:cubicBezTo>
                    <a:pt x="1567" y="2231"/>
                    <a:pt x="2235" y="1563"/>
                    <a:pt x="2235" y="739"/>
                  </a:cubicBezTo>
                  <a:cubicBezTo>
                    <a:pt x="2231" y="472"/>
                    <a:pt x="2162" y="222"/>
                    <a:pt x="2030" y="1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724950" y="37373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724950" y="37454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724950" y="37538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724950" y="37621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1"/>
                  </a:moveTo>
                  <a:lnTo>
                    <a:pt x="894" y="1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724950" y="37704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1"/>
                  </a:moveTo>
                  <a:lnTo>
                    <a:pt x="894" y="1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720025" y="3642275"/>
              <a:ext cx="32125" cy="32100"/>
            </a:xfrm>
            <a:custGeom>
              <a:avLst/>
              <a:gdLst/>
              <a:ahLst/>
              <a:cxnLst/>
              <a:rect l="l" t="t" r="r" b="b"/>
              <a:pathLst>
                <a:path w="1285" h="1284" extrusionOk="0">
                  <a:moveTo>
                    <a:pt x="1" y="640"/>
                  </a:moveTo>
                  <a:cubicBezTo>
                    <a:pt x="1" y="287"/>
                    <a:pt x="288" y="0"/>
                    <a:pt x="644" y="0"/>
                  </a:cubicBezTo>
                  <a:cubicBezTo>
                    <a:pt x="997" y="0"/>
                    <a:pt x="1284" y="287"/>
                    <a:pt x="1284" y="640"/>
                  </a:cubicBezTo>
                  <a:cubicBezTo>
                    <a:pt x="1284" y="996"/>
                    <a:pt x="997" y="1283"/>
                    <a:pt x="644" y="1283"/>
                  </a:cubicBezTo>
                  <a:cubicBezTo>
                    <a:pt x="288" y="1283"/>
                    <a:pt x="1" y="996"/>
                    <a:pt x="1" y="640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723300" y="3645450"/>
              <a:ext cx="25650" cy="25650"/>
            </a:xfrm>
            <a:custGeom>
              <a:avLst/>
              <a:gdLst/>
              <a:ahLst/>
              <a:cxnLst/>
              <a:rect l="l" t="t" r="r" b="b"/>
              <a:pathLst>
                <a:path w="1026" h="1026" extrusionOk="0">
                  <a:moveTo>
                    <a:pt x="1026" y="513"/>
                  </a:moveTo>
                  <a:cubicBezTo>
                    <a:pt x="1026" y="796"/>
                    <a:pt x="792" y="1025"/>
                    <a:pt x="513" y="1025"/>
                  </a:cubicBezTo>
                  <a:cubicBezTo>
                    <a:pt x="230" y="1025"/>
                    <a:pt x="1" y="796"/>
                    <a:pt x="1" y="513"/>
                  </a:cubicBezTo>
                  <a:cubicBezTo>
                    <a:pt x="1" y="234"/>
                    <a:pt x="230" y="0"/>
                    <a:pt x="513" y="0"/>
                  </a:cubicBezTo>
                  <a:cubicBezTo>
                    <a:pt x="792" y="0"/>
                    <a:pt x="1026" y="234"/>
                    <a:pt x="1026" y="513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728125" y="368460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636" y="316"/>
                  </a:moveTo>
                  <a:cubicBezTo>
                    <a:pt x="636" y="493"/>
                    <a:pt x="493" y="636"/>
                    <a:pt x="320" y="636"/>
                  </a:cubicBezTo>
                  <a:cubicBezTo>
                    <a:pt x="144" y="636"/>
                    <a:pt x="1" y="493"/>
                    <a:pt x="1" y="316"/>
                  </a:cubicBezTo>
                  <a:cubicBezTo>
                    <a:pt x="1" y="140"/>
                    <a:pt x="144" y="1"/>
                    <a:pt x="320" y="1"/>
                  </a:cubicBezTo>
                  <a:cubicBezTo>
                    <a:pt x="493" y="1"/>
                    <a:pt x="636" y="140"/>
                    <a:pt x="636" y="316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729675" y="36861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513" y="254"/>
                  </a:moveTo>
                  <a:cubicBezTo>
                    <a:pt x="513" y="398"/>
                    <a:pt x="402" y="513"/>
                    <a:pt x="258" y="513"/>
                  </a:cubicBezTo>
                  <a:cubicBezTo>
                    <a:pt x="115" y="513"/>
                    <a:pt x="0" y="398"/>
                    <a:pt x="0" y="254"/>
                  </a:cubicBezTo>
                  <a:cubicBezTo>
                    <a:pt x="0" y="111"/>
                    <a:pt x="115" y="0"/>
                    <a:pt x="258" y="0"/>
                  </a:cubicBezTo>
                  <a:cubicBezTo>
                    <a:pt x="402" y="0"/>
                    <a:pt x="513" y="115"/>
                    <a:pt x="513" y="254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CCF2B3-701C-4E82-A80E-98160CB76D78}"/>
              </a:ext>
            </a:extLst>
          </p:cNvPr>
          <p:cNvGrpSpPr/>
          <p:nvPr/>
        </p:nvGrpSpPr>
        <p:grpSpPr>
          <a:xfrm>
            <a:off x="141353" y="4312624"/>
            <a:ext cx="1893779" cy="650160"/>
            <a:chOff x="6362186" y="4003091"/>
            <a:chExt cx="2895599" cy="9940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53BF90-EADC-42ED-B4A0-EAAAF3D69478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8020AE9-3E1C-4DCE-A4EE-35B39F449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DA6972-CA27-462E-8060-E595D198722F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20"/>
          <p:cNvSpPr txBox="1">
            <a:spLocks noGrp="1"/>
          </p:cNvSpPr>
          <p:nvPr>
            <p:ph type="title"/>
          </p:nvPr>
        </p:nvSpPr>
        <p:spPr>
          <a:xfrm>
            <a:off x="5143500" y="330150"/>
            <a:ext cx="35667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uncovering the </a:t>
            </a: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secrets </a:t>
            </a:r>
            <a:r>
              <a:rPr lang="es" dirty="0">
                <a:latin typeface="Bebas Neue" panose="020B0606020202050201" pitchFamily="34" charset="0"/>
              </a:rPr>
              <a:t>with</a:t>
            </a: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 </a:t>
            </a:r>
            <a:r>
              <a:rPr lang="es" dirty="0">
                <a:latin typeface="Bebas Neue" panose="020B0606020202050201" pitchFamily="34" charset="0"/>
              </a:rPr>
              <a:t>you today are:</a:t>
            </a:r>
            <a:endParaRPr dirty="0">
              <a:latin typeface="Bebas Neue" panose="020B0606020202050201" pitchFamily="34" charset="0"/>
            </a:endParaRPr>
          </a:p>
        </p:txBody>
      </p:sp>
      <p:sp>
        <p:nvSpPr>
          <p:cNvPr id="2476" name="Google Shape;2476;p20"/>
          <p:cNvSpPr txBox="1">
            <a:spLocks noGrp="1"/>
          </p:cNvSpPr>
          <p:nvPr>
            <p:ph type="subTitle" idx="1"/>
          </p:nvPr>
        </p:nvSpPr>
        <p:spPr>
          <a:xfrm flipH="1">
            <a:off x="966455" y="3781927"/>
            <a:ext cx="2451661" cy="9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>
                <a:latin typeface="Lato" panose="020F0502020204030203" pitchFamily="34" charset="0"/>
              </a:rPr>
              <a:t>Head of Development at </a:t>
            </a:r>
            <a:r>
              <a:rPr lang="en-US" sz="1200" dirty="0" err="1">
                <a:latin typeface="Lato" panose="020F0502020204030203" pitchFamily="34" charset="0"/>
              </a:rPr>
              <a:t>Sourcico</a:t>
            </a:r>
            <a:endParaRPr lang="es" sz="1200" dirty="0">
              <a:latin typeface="Lato" panose="020F0502020204030203" pitchFamily="34" charset="0"/>
            </a:endParaRPr>
          </a:p>
          <a:p>
            <a:pPr marL="0" lvl="0" indent="0"/>
            <a:r>
              <a:rPr lang="en-US" sz="1200" dirty="0">
                <a:latin typeface="Lato" panose="020F0502020204030203" pitchFamily="34" charset="0"/>
              </a:rPr>
              <a:t>Coordinator at SEDC</a:t>
            </a:r>
          </a:p>
          <a:p>
            <a:pPr marL="0" lvl="0" indent="0"/>
            <a:r>
              <a:rPr lang="en-US" sz="1200" dirty="0">
                <a:latin typeface="Lato" panose="020F0502020204030203" pitchFamily="34" charset="0"/>
              </a:rPr>
              <a:t>Avid debater</a:t>
            </a:r>
            <a:br>
              <a:rPr lang="es" dirty="0">
                <a:latin typeface="Lato" panose="020F0502020204030203" pitchFamily="34" charset="0"/>
              </a:rPr>
            </a:br>
            <a:endParaRPr dirty="0">
              <a:latin typeface="Lato" panose="020F0502020204030203" pitchFamily="34" charset="0"/>
            </a:endParaRPr>
          </a:p>
        </p:txBody>
      </p:sp>
      <p:sp>
        <p:nvSpPr>
          <p:cNvPr id="2477" name="Google Shape;2477;p20"/>
          <p:cNvSpPr txBox="1">
            <a:spLocks noGrp="1"/>
          </p:cNvSpPr>
          <p:nvPr>
            <p:ph type="title" idx="2"/>
          </p:nvPr>
        </p:nvSpPr>
        <p:spPr>
          <a:xfrm flipH="1">
            <a:off x="1089825" y="3263435"/>
            <a:ext cx="2256000" cy="6536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>
                <a:latin typeface="Bebas Neue" panose="020B0606020202050201" pitchFamily="34" charset="0"/>
              </a:rPr>
              <a:t>Vekoslav Stefanovski</a:t>
            </a:r>
            <a:br>
              <a:rPr lang="es" dirty="0">
                <a:latin typeface="Bebas Neue" panose="020B0606020202050201" pitchFamily="34" charset="0"/>
              </a:rPr>
            </a:br>
            <a:r>
              <a:rPr lang="en-US" sz="1200" b="0" dirty="0">
                <a:latin typeface="Bebas Neue" panose="020B0606020202050201" pitchFamily="34" charset="0"/>
              </a:rPr>
              <a:t>@</a:t>
            </a:r>
            <a:r>
              <a:rPr lang="en-US" sz="1200" b="0" dirty="0" err="1">
                <a:latin typeface="Bebas Neue" panose="020B0606020202050201" pitchFamily="34" charset="0"/>
              </a:rPr>
              <a:t>swekster</a:t>
            </a:r>
            <a:endParaRPr sz="1200" dirty="0">
              <a:latin typeface="Bebas Neue" panose="020B0606020202050201" pitchFamily="34" charset="0"/>
            </a:endParaRPr>
          </a:p>
        </p:txBody>
      </p:sp>
      <p:sp>
        <p:nvSpPr>
          <p:cNvPr id="2478" name="Google Shape;2478;p20"/>
          <p:cNvSpPr txBox="1">
            <a:spLocks noGrp="1"/>
          </p:cNvSpPr>
          <p:nvPr>
            <p:ph type="subTitle" idx="1"/>
          </p:nvPr>
        </p:nvSpPr>
        <p:spPr>
          <a:xfrm flipH="1">
            <a:off x="3829227" y="3786356"/>
            <a:ext cx="2451660" cy="9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Lato" panose="020F0502020204030203" pitchFamily="34" charset="0"/>
              </a:rPr>
              <a:t>Full Stack Developer at iborn.net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Lato" panose="020F0502020204030203" pitchFamily="34" charset="0"/>
              </a:rPr>
              <a:t>Trainer at SEDC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Lato" panose="020F0502020204030203" pitchFamily="34" charset="0"/>
              </a:rPr>
              <a:t>Tea aficionado</a:t>
            </a:r>
            <a:endParaRPr sz="12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 panose="020F0502020204030203" pitchFamily="34" charset="0"/>
            </a:endParaRPr>
          </a:p>
        </p:txBody>
      </p:sp>
      <p:sp>
        <p:nvSpPr>
          <p:cNvPr id="2479" name="Google Shape;2479;p20"/>
          <p:cNvSpPr txBox="1">
            <a:spLocks noGrp="1"/>
          </p:cNvSpPr>
          <p:nvPr>
            <p:ph type="title" idx="2"/>
          </p:nvPr>
        </p:nvSpPr>
        <p:spPr>
          <a:xfrm flipH="1">
            <a:off x="4065775" y="3036731"/>
            <a:ext cx="1971025" cy="6536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Dragan</a:t>
            </a:r>
            <a:r>
              <a:rPr lang="es" dirty="0"/>
              <a:t> </a:t>
            </a:r>
            <a:r>
              <a:rPr lang="es" dirty="0">
                <a:latin typeface="Bebas Neue" panose="020B0606020202050201" pitchFamily="34" charset="0"/>
              </a:rPr>
              <a:t>Gelevski</a:t>
            </a:r>
            <a:endParaRPr dirty="0">
              <a:latin typeface="Bebas Neue" panose="020B0606020202050201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D5ADF7-F7DC-4EAB-A33F-5C5DBCEC2E9B}"/>
              </a:ext>
            </a:extLst>
          </p:cNvPr>
          <p:cNvSpPr/>
          <p:nvPr/>
        </p:nvSpPr>
        <p:spPr>
          <a:xfrm>
            <a:off x="1714549" y="2022471"/>
            <a:ext cx="1014473" cy="10144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 cap="flat" cmpd="sng" algn="ctr">
            <a:solidFill>
              <a:srgbClr val="48499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081834-7E46-40A4-BF50-21198BC85C3C}"/>
              </a:ext>
            </a:extLst>
          </p:cNvPr>
          <p:cNvSpPr/>
          <p:nvPr/>
        </p:nvSpPr>
        <p:spPr>
          <a:xfrm>
            <a:off x="4544052" y="2064159"/>
            <a:ext cx="1014473" cy="101447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 cap="flat" cmpd="sng" algn="ctr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108A-7200-4B6C-965B-575CD4D6CCCE}"/>
              </a:ext>
            </a:extLst>
          </p:cNvPr>
          <p:cNvGrpSpPr/>
          <p:nvPr/>
        </p:nvGrpSpPr>
        <p:grpSpPr>
          <a:xfrm>
            <a:off x="7320464" y="4465559"/>
            <a:ext cx="1893779" cy="650160"/>
            <a:chOff x="6362186" y="4003091"/>
            <a:chExt cx="2895599" cy="9940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3F3645-6293-4B0B-AF0B-C1E5B817788C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A3BDF8-D7DC-4C09-820C-3A334C6A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99C4CE-16A4-4712-8CFA-444A01D6E30B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47"/>
          <p:cNvSpPr txBox="1">
            <a:spLocks noGrp="1"/>
          </p:cNvSpPr>
          <p:nvPr>
            <p:ph type="ctrTitle"/>
          </p:nvPr>
        </p:nvSpPr>
        <p:spPr>
          <a:xfrm>
            <a:off x="1913200" y="1502375"/>
            <a:ext cx="2252700" cy="6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latin typeface="Bebas Neue" panose="020B0606020202050201" pitchFamily="34" charset="0"/>
              </a:rPr>
              <a:t>Credits</a:t>
            </a:r>
            <a:endParaRPr sz="5400" dirty="0">
              <a:latin typeface="Bebas Neue" panose="020B0606020202050201" pitchFamily="34" charset="0"/>
            </a:endParaRPr>
          </a:p>
        </p:txBody>
      </p:sp>
      <p:sp>
        <p:nvSpPr>
          <p:cNvPr id="2818" name="Google Shape;2818;p47"/>
          <p:cNvSpPr txBox="1"/>
          <p:nvPr/>
        </p:nvSpPr>
        <p:spPr>
          <a:xfrm>
            <a:off x="2121069" y="2419350"/>
            <a:ext cx="53196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Thanks to the awesome people and sites that made this amazing presentation possible: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Presentation template by </a:t>
            </a:r>
            <a:r>
              <a:rPr lang="es" sz="1200" u="sng" dirty="0">
                <a:solidFill>
                  <a:srgbClr val="FFFFFF"/>
                </a:solidFill>
                <a:highlight>
                  <a:srgbClr val="753E93"/>
                </a:highlight>
                <a:latin typeface="Lato" panose="020F0502020204030203" pitchFamily="34" charset="0"/>
                <a:ea typeface="Scope One"/>
                <a:cs typeface="Scope One"/>
                <a:sym typeface="Scope One"/>
                <a:hlinkClick r:id="rId3"/>
              </a:rPr>
              <a:t>Slidesgo</a:t>
            </a:r>
            <a:endParaRPr sz="1200" dirty="0">
              <a:solidFill>
                <a:srgbClr val="FFFFFF"/>
              </a:solidFill>
              <a:highlight>
                <a:srgbClr val="753E93"/>
              </a:highlight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Icons by </a:t>
            </a:r>
            <a:r>
              <a:rPr lang="es" sz="1200" u="sng" dirty="0">
                <a:solidFill>
                  <a:srgbClr val="FFFFFF"/>
                </a:solidFill>
                <a:highlight>
                  <a:srgbClr val="753E93"/>
                </a:highlight>
                <a:latin typeface="Lato" panose="020F0502020204030203" pitchFamily="34" charset="0"/>
                <a:ea typeface="Scope One"/>
                <a:cs typeface="Scope One"/>
                <a:sym typeface="Scope One"/>
                <a:hlinkClick r:id="rId4"/>
              </a:rPr>
              <a:t>Flaticon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200" dirty="0">
                <a:solidFill>
                  <a:schemeClr val="lt1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Design </a:t>
            </a:r>
            <a:r>
              <a:rPr lang="es" sz="1200" dirty="0">
                <a:solidFill>
                  <a:schemeClr val="lt1"/>
                </a:solidFill>
                <a:highlight>
                  <a:srgbClr val="753E93"/>
                </a:highlight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Jovana Shiskovska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200" dirty="0">
                <a:solidFill>
                  <a:schemeClr val="lt1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Animations </a:t>
            </a:r>
            <a:r>
              <a:rPr lang="es" sz="1200" dirty="0">
                <a:solidFill>
                  <a:schemeClr val="lt1"/>
                </a:solidFill>
                <a:highlight>
                  <a:srgbClr val="753E93"/>
                </a:highlight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Dime Gjorgjievski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4" name="Google Shape;2484;p21"/>
          <p:cNvGrpSpPr/>
          <p:nvPr/>
        </p:nvGrpSpPr>
        <p:grpSpPr>
          <a:xfrm rot="-3358774" flipH="1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2485" name="Google Shape;2485;p21"/>
            <p:cNvSpPr/>
            <p:nvPr/>
          </p:nvSpPr>
          <p:spPr>
            <a:xfrm>
              <a:off x="1407275" y="964138"/>
              <a:ext cx="1092300" cy="990748"/>
            </a:xfrm>
            <a:custGeom>
              <a:avLst/>
              <a:gdLst/>
              <a:ahLst/>
              <a:cxnLst/>
              <a:rect l="l" t="t" r="r" b="b"/>
              <a:pathLst>
                <a:path w="7981" h="7239" extrusionOk="0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841677" y="1025041"/>
              <a:ext cx="609038" cy="830071"/>
            </a:xfrm>
            <a:custGeom>
              <a:avLst/>
              <a:gdLst/>
              <a:ahLst/>
              <a:cxnLst/>
              <a:rect l="l" t="t" r="r" b="b"/>
              <a:pathLst>
                <a:path w="4450" h="6065" extrusionOk="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467358" y="1512684"/>
              <a:ext cx="405934" cy="356527"/>
            </a:xfrm>
            <a:custGeom>
              <a:avLst/>
              <a:gdLst/>
              <a:ahLst/>
              <a:cxnLst/>
              <a:rect l="l" t="t" r="r" b="b"/>
              <a:pathLst>
                <a:path w="2966" h="2605" extrusionOk="0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1"/>
            <p:cNvSpPr/>
            <p:nvPr/>
          </p:nvSpPr>
          <p:spPr>
            <a:xfrm>
              <a:off x="1466263" y="1025999"/>
              <a:ext cx="460816" cy="344757"/>
            </a:xfrm>
            <a:custGeom>
              <a:avLst/>
              <a:gdLst/>
              <a:ahLst/>
              <a:cxnLst/>
              <a:rect l="l" t="t" r="r" b="b"/>
              <a:pathLst>
                <a:path w="3367" h="2519" extrusionOk="0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1"/>
            <p:cNvSpPr/>
            <p:nvPr/>
          </p:nvSpPr>
          <p:spPr>
            <a:xfrm>
              <a:off x="1470779" y="1140143"/>
              <a:ext cx="977746" cy="813784"/>
            </a:xfrm>
            <a:custGeom>
              <a:avLst/>
              <a:gdLst/>
              <a:ahLst/>
              <a:cxnLst/>
              <a:rect l="l" t="t" r="r" b="b"/>
              <a:pathLst>
                <a:path w="7144" h="5946" extrusionOk="0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21"/>
          <p:cNvGrpSpPr/>
          <p:nvPr/>
        </p:nvGrpSpPr>
        <p:grpSpPr>
          <a:xfrm>
            <a:off x="1555586" y="967185"/>
            <a:ext cx="728534" cy="664018"/>
            <a:chOff x="1784625" y="1269100"/>
            <a:chExt cx="160350" cy="146150"/>
          </a:xfrm>
        </p:grpSpPr>
        <p:sp>
          <p:nvSpPr>
            <p:cNvPr id="2491" name="Google Shape;2491;p21"/>
            <p:cNvSpPr/>
            <p:nvPr/>
          </p:nvSpPr>
          <p:spPr>
            <a:xfrm>
              <a:off x="1784625" y="1269150"/>
              <a:ext cx="160350" cy="146100"/>
            </a:xfrm>
            <a:custGeom>
              <a:avLst/>
              <a:gdLst/>
              <a:ahLst/>
              <a:cxnLst/>
              <a:rect l="l" t="t" r="r" b="b"/>
              <a:pathLst>
                <a:path w="6414" h="5844" extrusionOk="0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1"/>
            <p:cNvSpPr/>
            <p:nvPr/>
          </p:nvSpPr>
          <p:spPr>
            <a:xfrm>
              <a:off x="1857500" y="1381100"/>
              <a:ext cx="45350" cy="21400"/>
            </a:xfrm>
            <a:custGeom>
              <a:avLst/>
              <a:gdLst/>
              <a:ahLst/>
              <a:cxnLst/>
              <a:rect l="l" t="t" r="r" b="b"/>
              <a:pathLst>
                <a:path w="1814" h="856" extrusionOk="0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1"/>
            <p:cNvSpPr/>
            <p:nvPr/>
          </p:nvSpPr>
          <p:spPr>
            <a:xfrm>
              <a:off x="1795700" y="1274725"/>
              <a:ext cx="142200" cy="115350"/>
            </a:xfrm>
            <a:custGeom>
              <a:avLst/>
              <a:gdLst/>
              <a:ahLst/>
              <a:cxnLst/>
              <a:rect l="l" t="t" r="r" b="b"/>
              <a:pathLst>
                <a:path w="5688" h="4614" extrusionOk="0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1"/>
            <p:cNvSpPr/>
            <p:nvPr/>
          </p:nvSpPr>
          <p:spPr>
            <a:xfrm>
              <a:off x="1791300" y="1299150"/>
              <a:ext cx="70750" cy="57400"/>
            </a:xfrm>
            <a:custGeom>
              <a:avLst/>
              <a:gdLst/>
              <a:ahLst/>
              <a:cxnLst/>
              <a:rect l="l" t="t" r="r" b="b"/>
              <a:pathLst>
                <a:path w="2830" h="2296" extrusionOk="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1"/>
            <p:cNvSpPr/>
            <p:nvPr/>
          </p:nvSpPr>
          <p:spPr>
            <a:xfrm>
              <a:off x="1858550" y="1269100"/>
              <a:ext cx="23800" cy="18775"/>
            </a:xfrm>
            <a:custGeom>
              <a:avLst/>
              <a:gdLst/>
              <a:ahLst/>
              <a:cxnLst/>
              <a:rect l="l" t="t" r="r" b="b"/>
              <a:pathLst>
                <a:path w="952" h="751" extrusionOk="0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1"/>
            <p:cNvSpPr/>
            <p:nvPr/>
          </p:nvSpPr>
          <p:spPr>
            <a:xfrm>
              <a:off x="1818975" y="1348850"/>
              <a:ext cx="118725" cy="60600"/>
            </a:xfrm>
            <a:custGeom>
              <a:avLst/>
              <a:gdLst/>
              <a:ahLst/>
              <a:cxnLst/>
              <a:rect l="l" t="t" r="r" b="b"/>
              <a:pathLst>
                <a:path w="4749" h="2424" extrusionOk="0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1"/>
            <p:cNvSpPr/>
            <p:nvPr/>
          </p:nvSpPr>
          <p:spPr>
            <a:xfrm>
              <a:off x="1797650" y="1269500"/>
              <a:ext cx="58250" cy="43900"/>
            </a:xfrm>
            <a:custGeom>
              <a:avLst/>
              <a:gdLst/>
              <a:ahLst/>
              <a:cxnLst/>
              <a:rect l="l" t="t" r="r" b="b"/>
              <a:pathLst>
                <a:path w="2330" h="1756" extrusionOk="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8" name="Google Shape;2498;p21"/>
          <p:cNvSpPr txBox="1">
            <a:spLocks noGrp="1"/>
          </p:cNvSpPr>
          <p:nvPr>
            <p:ph type="ctrTitle"/>
          </p:nvPr>
        </p:nvSpPr>
        <p:spPr>
          <a:xfrm>
            <a:off x="906407" y="1754576"/>
            <a:ext cx="7512579" cy="15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What's happening with our Javascript code?!</a:t>
            </a:r>
            <a:endParaRPr dirty="0">
              <a:latin typeface="Bebas Neue" panose="020B0606020202050201" pitchFamily="34" charset="0"/>
            </a:endParaRPr>
          </a:p>
        </p:txBody>
      </p:sp>
      <p:sp>
        <p:nvSpPr>
          <p:cNvPr id="2499" name="Google Shape;2499;p21"/>
          <p:cNvSpPr txBox="1">
            <a:spLocks noGrp="1"/>
          </p:cNvSpPr>
          <p:nvPr>
            <p:ph type="subTitle" idx="1"/>
          </p:nvPr>
        </p:nvSpPr>
        <p:spPr>
          <a:xfrm>
            <a:off x="1044456" y="3221226"/>
            <a:ext cx="7084048" cy="670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latin typeface="Lato" panose="020F0502020204030203" pitchFamily="34" charset="0"/>
              </a:rPr>
              <a:t>Who is executing the code? How many threads are there? How are things working asynchronously? Why happens with callbacks? </a:t>
            </a:r>
            <a:endParaRPr sz="18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Lato" panose="020F0502020204030203" pitchFamily="34" charset="0"/>
            </a:endParaRPr>
          </a:p>
        </p:txBody>
      </p:sp>
      <p:sp>
        <p:nvSpPr>
          <p:cNvPr id="2500" name="Google Shape;2500;p21"/>
          <p:cNvSpPr/>
          <p:nvPr/>
        </p:nvSpPr>
        <p:spPr>
          <a:xfrm>
            <a:off x="1821876" y="1684991"/>
            <a:ext cx="1337" cy="1310"/>
          </a:xfrm>
          <a:custGeom>
            <a:avLst/>
            <a:gdLst/>
            <a:ahLst/>
            <a:cxnLst/>
            <a:rect l="l" t="t" r="r" b="b"/>
            <a:pathLst>
              <a:path w="197" h="193" extrusionOk="0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21"/>
          <p:cNvSpPr/>
          <p:nvPr/>
        </p:nvSpPr>
        <p:spPr>
          <a:xfrm>
            <a:off x="1831748" y="1673442"/>
            <a:ext cx="1398" cy="1398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22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Javascript - Not what it used to be</a:t>
            </a:r>
            <a:endParaRPr dirty="0">
              <a:latin typeface="Bebas Neue" panose="020B0606020202050201" pitchFamily="34" charset="0"/>
            </a:endParaRPr>
          </a:p>
        </p:txBody>
      </p:sp>
      <p:sp>
        <p:nvSpPr>
          <p:cNvPr id="2507" name="Google Shape;2507;p22"/>
          <p:cNvSpPr txBox="1"/>
          <p:nvPr/>
        </p:nvSpPr>
        <p:spPr>
          <a:xfrm>
            <a:off x="484099" y="1928985"/>
            <a:ext cx="5169216" cy="15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Started from a small interpreted scripting language to act as a companion of Java and now: 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03200" lvl="0" indent="-177800" algn="l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200"/>
              <a:buFont typeface="Scope One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It is a standard for the whole web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03200" lvl="0" indent="-177800" algn="l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200"/>
              <a:buFont typeface="Scope One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Complex engines compile and execute it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03200" lvl="0" indent="-177800" algn="l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200"/>
              <a:buFont typeface="Scope One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Frameworks and libraries are growing in numbers every day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The question is what changed and how does modern JavaScript works now? Can we optimize it and help engines run better?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1C5B6A-C69B-45E9-9D3C-7BE9BED00918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99BBCE-C9CD-4D70-BB07-1BF8E4EA4D7F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CF0EB4-8A33-476A-AAB3-AF4F5F3A8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024316-16A3-4976-BB90-C0365DECF5A9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23"/>
          <p:cNvSpPr txBox="1">
            <a:spLocks noGrp="1"/>
          </p:cNvSpPr>
          <p:nvPr>
            <p:ph type="subTitle" idx="1"/>
          </p:nvPr>
        </p:nvSpPr>
        <p:spPr>
          <a:xfrm>
            <a:off x="668656" y="3373100"/>
            <a:ext cx="3330765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latin typeface="Lato" panose="020F0502020204030203" pitchFamily="34" charset="0"/>
              </a:rPr>
              <a:t>One stack to rule all javascript</a:t>
            </a:r>
            <a:endParaRPr sz="16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 panose="020F0502020204030203" pitchFamily="34" charset="0"/>
            </a:endParaRPr>
          </a:p>
        </p:txBody>
      </p:sp>
      <p:sp>
        <p:nvSpPr>
          <p:cNvPr id="2513" name="Google Shape;2513;p23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The call stack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514" name="Google Shape;2514;p23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01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515" name="Google Shape;2515;p23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966538"/>
            <a:ext cx="3363739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Javascript code must end up here in order for it to be executed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16" name="Google Shape;2516;p23"/>
          <p:cNvSpPr txBox="1">
            <a:spLocks noGrp="1"/>
          </p:cNvSpPr>
          <p:nvPr>
            <p:ph type="title" idx="2"/>
          </p:nvPr>
        </p:nvSpPr>
        <p:spPr>
          <a:xfrm flipH="1">
            <a:off x="4677175" y="468846"/>
            <a:ext cx="2864700" cy="537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The only one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17" name="Google Shape;2517;p23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2412542"/>
            <a:ext cx="2864700" cy="697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execute by the last in first out principle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18" name="Google Shape;2518;p23"/>
          <p:cNvSpPr txBox="1">
            <a:spLocks noGrp="1"/>
          </p:cNvSpPr>
          <p:nvPr>
            <p:ph type="title" idx="2"/>
          </p:nvPr>
        </p:nvSpPr>
        <p:spPr>
          <a:xfrm flipH="1">
            <a:off x="4677175" y="1874837"/>
            <a:ext cx="2864700" cy="554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Last in - first out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19" name="Google Shape;2519;p23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3880728"/>
            <a:ext cx="2864700" cy="685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that take a lot of time block the stack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20" name="Google Shape;2520;p23"/>
          <p:cNvSpPr txBox="1">
            <a:spLocks noGrp="1"/>
          </p:cNvSpPr>
          <p:nvPr>
            <p:ph type="title" idx="2"/>
          </p:nvPr>
        </p:nvSpPr>
        <p:spPr>
          <a:xfrm flipH="1">
            <a:off x="4677175" y="3278301"/>
            <a:ext cx="2864700" cy="697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Can be blocked</a:t>
            </a:r>
            <a:endParaRPr sz="3200" dirty="0">
              <a:latin typeface="Bebas Neue" panose="020B0606020202050201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0060D1-5485-4EB5-8C85-DF3CB7833EDC}"/>
              </a:ext>
            </a:extLst>
          </p:cNvPr>
          <p:cNvGrpSpPr/>
          <p:nvPr/>
        </p:nvGrpSpPr>
        <p:grpSpPr>
          <a:xfrm>
            <a:off x="163125" y="117996"/>
            <a:ext cx="1893779" cy="650160"/>
            <a:chOff x="6362186" y="4003091"/>
            <a:chExt cx="2895599" cy="9940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81929D-BE2C-4D82-B657-98D7DEFE5EC5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CCFB28-2D0F-4D49-856B-3FB16D247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38758A-8DA4-4D48-AE38-83AE34256BEF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24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4"/>
          <p:cNvSpPr txBox="1"/>
          <p:nvPr/>
        </p:nvSpPr>
        <p:spPr>
          <a:xfrm>
            <a:off x="805224" y="759325"/>
            <a:ext cx="3766775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sayHello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isAlert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`Hello ${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}`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isAlert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527" name="Google Shape;2527;p24"/>
          <p:cNvSpPr txBox="1"/>
          <p:nvPr/>
        </p:nvSpPr>
        <p:spPr>
          <a:xfrm>
            <a:off x="4862799" y="759325"/>
            <a:ext cx="3452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first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second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second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third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third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sayHello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"Bob"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first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528" name="Google Shape;2528;p24"/>
          <p:cNvSpPr txBox="1">
            <a:spLocks noGrp="1"/>
          </p:cNvSpPr>
          <p:nvPr>
            <p:ph type="title" idx="4294967295"/>
          </p:nvPr>
        </p:nvSpPr>
        <p:spPr>
          <a:xfrm>
            <a:off x="3327650" y="-67275"/>
            <a:ext cx="24741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The call stack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68982B-A6A2-4A1A-ACA2-01BF35CE85E1}"/>
              </a:ext>
            </a:extLst>
          </p:cNvPr>
          <p:cNvGrpSpPr/>
          <p:nvPr/>
        </p:nvGrpSpPr>
        <p:grpSpPr>
          <a:xfrm>
            <a:off x="794832" y="3819325"/>
            <a:ext cx="1893779" cy="650160"/>
            <a:chOff x="6362186" y="4003091"/>
            <a:chExt cx="2895599" cy="9940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CF2E44-4FB2-4352-B40F-6F135E5D7F35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3458C6-9F15-49F2-9C72-00550390E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F32C63-CC1B-4739-AE2F-08AA892115FC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25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25"/>
          <p:cNvSpPr txBox="1">
            <a:spLocks noGrp="1"/>
          </p:cNvSpPr>
          <p:nvPr>
            <p:ph type="title" idx="4294967295"/>
          </p:nvPr>
        </p:nvSpPr>
        <p:spPr>
          <a:xfrm rot="-5400000">
            <a:off x="-988834" y="856500"/>
            <a:ext cx="24741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The call stack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02AED-460A-4E13-A7C9-B4BD4AB6A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26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6"/>
          <p:cNvSpPr txBox="1">
            <a:spLocks noGrp="1"/>
          </p:cNvSpPr>
          <p:nvPr>
            <p:ph type="title" idx="4294967295"/>
          </p:nvPr>
        </p:nvSpPr>
        <p:spPr>
          <a:xfrm>
            <a:off x="3327650" y="-67275"/>
            <a:ext cx="24741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The call stack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" name="Google Shape;2526;p24">
            <a:extLst>
              <a:ext uri="{FF2B5EF4-FFF2-40B4-BE49-F238E27FC236}">
                <a16:creationId xmlns:a16="http://schemas.microsoft.com/office/drawing/2014/main" id="{E4563B20-629F-4078-A6C7-3F9DD2572413}"/>
              </a:ext>
            </a:extLst>
          </p:cNvPr>
          <p:cNvSpPr txBox="1"/>
          <p:nvPr/>
        </p:nvSpPr>
        <p:spPr>
          <a:xfrm>
            <a:off x="805224" y="600750"/>
            <a:ext cx="3452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fibonacci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fibonacci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-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+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fibonacci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-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6" name="Google Shape;2527;p24">
            <a:extLst>
              <a:ext uri="{FF2B5EF4-FFF2-40B4-BE49-F238E27FC236}">
                <a16:creationId xmlns:a16="http://schemas.microsoft.com/office/drawing/2014/main" id="{A25BF691-7187-4D75-B06C-0AE3632E3938}"/>
              </a:ext>
            </a:extLst>
          </p:cNvPr>
          <p:cNvSpPr txBox="1"/>
          <p:nvPr/>
        </p:nvSpPr>
        <p:spPr>
          <a:xfrm>
            <a:off x="4705612" y="562620"/>
            <a:ext cx="3452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fibonacci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fibonacci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-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+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fibonacci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-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first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second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second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third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third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fibonacci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(40);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sayHello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"Bob"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first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0">
              <a:lnSpc>
                <a:spcPct val="135714"/>
              </a:lnSpc>
            </a:pPr>
            <a:endParaRPr lang="en-US" sz="16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35714"/>
              </a:lnSpc>
            </a:pPr>
            <a:endParaRPr lang="en-US" sz="1600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endParaRPr lang="en-US" sz="1600" dirty="0">
              <a:latin typeface="Scope One"/>
              <a:ea typeface="Scope One"/>
              <a:cs typeface="Scope One"/>
              <a:sym typeface="Scope On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5CC552-8A81-46CB-92F8-9F0DD317CE0A}"/>
              </a:ext>
            </a:extLst>
          </p:cNvPr>
          <p:cNvGrpSpPr/>
          <p:nvPr/>
        </p:nvGrpSpPr>
        <p:grpSpPr>
          <a:xfrm>
            <a:off x="794832" y="3819325"/>
            <a:ext cx="1893779" cy="650160"/>
            <a:chOff x="6362186" y="4003091"/>
            <a:chExt cx="2895599" cy="994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620190-064D-48D1-93AB-A1C1A8F2A4E4}"/>
                </a:ext>
              </a:extLst>
            </p:cNvPr>
            <p:cNvSpPr txBox="1"/>
            <p:nvPr/>
          </p:nvSpPr>
          <p:spPr>
            <a:xfrm>
              <a:off x="7428985" y="4715201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Nov</a:t>
              </a:r>
              <a:r>
                <a:rPr lang="en-US" sz="1200" b="0" baseline="0" dirty="0">
                  <a:solidFill>
                    <a:schemeClr val="bg1"/>
                  </a:solidFill>
                  <a:effectLst/>
                  <a:latin typeface="+mn-lt"/>
                </a:rPr>
                <a:t> 23</a:t>
              </a:r>
              <a:r>
                <a:rPr lang="en-US" sz="1200" b="0" dirty="0">
                  <a:solidFill>
                    <a:schemeClr val="bg1"/>
                  </a:solidFill>
                  <a:effectLst/>
                  <a:latin typeface="+mn-lt"/>
                </a:rPr>
                <a:t>, 2019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575AE2-DB43-43EC-8369-E4EFFEE6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186" y="4003091"/>
              <a:ext cx="2725674" cy="821436"/>
            </a:xfrm>
            <a:prstGeom prst="rect">
              <a:avLst/>
            </a:prstGeom>
            <a:noFill/>
            <a:effectLst>
              <a:glow>
                <a:schemeClr val="bg1">
                  <a:alpha val="80000"/>
                </a:schemeClr>
              </a:glo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433D7F-AB44-4B2D-9E60-889396657409}"/>
                </a:ext>
              </a:extLst>
            </p:cNvPr>
            <p:cNvSpPr txBox="1"/>
            <p:nvPr/>
          </p:nvSpPr>
          <p:spPr>
            <a:xfrm>
              <a:off x="6387585" y="4689412"/>
              <a:ext cx="1625600" cy="307777"/>
            </a:xfrm>
            <a:prstGeom prst="rect">
              <a:avLst/>
            </a:prstGeom>
            <a:noFill/>
            <a:effectLst>
              <a:glow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93CB"/>
                  </a:solidFill>
                  <a:latin typeface="+mn-lt"/>
                </a:rPr>
                <a:t>Sofia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alaxy Gradien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1526</Words>
  <Application>Microsoft Office PowerPoint</Application>
  <PresentationFormat>On-screen Show (16:9)</PresentationFormat>
  <Paragraphs>264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Unica One</vt:lpstr>
      <vt:lpstr>Segoe UI</vt:lpstr>
      <vt:lpstr>Bebas Neue</vt:lpstr>
      <vt:lpstr>Arial</vt:lpstr>
      <vt:lpstr>Scope One</vt:lpstr>
      <vt:lpstr>Lato</vt:lpstr>
      <vt:lpstr>Consolas</vt:lpstr>
      <vt:lpstr>Calibri</vt:lpstr>
      <vt:lpstr>Galaxy Gradient</vt:lpstr>
      <vt:lpstr>Dark secrets of the event loop</vt:lpstr>
      <vt:lpstr>Thanks to our Sponsors:</vt:lpstr>
      <vt:lpstr>uncovering the secrets with you today are:</vt:lpstr>
      <vt:lpstr>What's happening with our Javascript code?!</vt:lpstr>
      <vt:lpstr>Javascript - Not what it used to be</vt:lpstr>
      <vt:lpstr>The call stack</vt:lpstr>
      <vt:lpstr>The call stack</vt:lpstr>
      <vt:lpstr>The call stack</vt:lpstr>
      <vt:lpstr>The call stack</vt:lpstr>
      <vt:lpstr>PowerPoint Presentation</vt:lpstr>
      <vt:lpstr>Web/NODE apis</vt:lpstr>
      <vt:lpstr>Task queue</vt:lpstr>
      <vt:lpstr>Task queue and APIs</vt:lpstr>
      <vt:lpstr>Task queue and APIs</vt:lpstr>
      <vt:lpstr>Task queue and APIs</vt:lpstr>
      <vt:lpstr>Task queue and APIs</vt:lpstr>
      <vt:lpstr>EVENT LOOP</vt:lpstr>
      <vt:lpstr>Microtask queue</vt:lpstr>
      <vt:lpstr>Event loop </vt:lpstr>
      <vt:lpstr>Event loop </vt:lpstr>
      <vt:lpstr>Render steps</vt:lpstr>
      <vt:lpstr>RENDER STEPS</vt:lpstr>
      <vt:lpstr>Render Steps </vt:lpstr>
      <vt:lpstr>THE V8 ENGINE</vt:lpstr>
      <vt:lpstr>What is V8</vt:lpstr>
      <vt:lpstr>Important features of v8 engine </vt:lpstr>
      <vt:lpstr>Let's talk  performance</vt:lpstr>
      <vt:lpstr>Optimizing javascript in the v8 engine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secrets of the event loop</dc:title>
  <dc:creator>Dragan Gelevski</dc:creator>
  <cp:lastModifiedBy>Dragan Gelevski</cp:lastModifiedBy>
  <cp:revision>34</cp:revision>
  <dcterms:modified xsi:type="dcterms:W3CDTF">2019-11-21T22:14:40Z</dcterms:modified>
</cp:coreProperties>
</file>